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7" r:id="rId6"/>
    <p:sldMasterId id="214748368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Lst>
  <p:sldSz cy="5143500" cx="9144000"/>
  <p:notesSz cx="6858000" cy="9144000"/>
  <p:embeddedFontLst>
    <p:embeddedFont>
      <p:font typeface="Bangers"/>
      <p:regular r:id="rId73"/>
    </p:embeddedFont>
    <p:embeddedFont>
      <p:font typeface="PT Sans Narrow"/>
      <p:regular r:id="rId74"/>
      <p:bold r:id="rId75"/>
    </p:embeddedFont>
    <p:embeddedFont>
      <p:font typeface="Helvetica Neue"/>
      <p:regular r:id="rId76"/>
      <p:bold r:id="rId77"/>
      <p:italic r:id="rId78"/>
      <p:boldItalic r:id="rId79"/>
    </p:embeddedFont>
    <p:embeddedFont>
      <p:font typeface="Century Gothic"/>
      <p:regular r:id="rId80"/>
      <p:bold r:id="rId81"/>
      <p:italic r:id="rId82"/>
      <p:boldItalic r:id="rId83"/>
    </p:embeddedFont>
    <p:embeddedFont>
      <p:font typeface="Open Sans"/>
      <p:regular r:id="rId84"/>
      <p:bold r:id="rId85"/>
      <p:italic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88" roundtripDataSignature="AMtx7mhRWzMJff+xcjWTnXNdG1ynkJEh6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45BA91A-5260-460C-B9A8-AE29DAE0EBEA}">
  <a:tblStyle styleId="{745BA91A-5260-460C-B9A8-AE29DAE0EBEA}" styleName="Table_0">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2E7E6"/>
          </a:solidFill>
        </a:fill>
      </a:tcStyle>
    </a:wholeTbl>
    <a:band1H>
      <a:tcTxStyle/>
      <a:tcStyle>
        <a:fill>
          <a:solidFill>
            <a:srgbClr val="E3CACA"/>
          </a:solidFill>
        </a:fill>
      </a:tcStyle>
    </a:band1H>
    <a:band2H>
      <a:tcTxStyle/>
    </a:band2H>
    <a:band1V>
      <a:tcTxStyle/>
      <a:tcStyle>
        <a:fill>
          <a:solidFill>
            <a:srgbClr val="E3CACA"/>
          </a:solidFill>
        </a:fill>
      </a:tcStyle>
    </a:band1V>
    <a:band2V>
      <a:tcTxStyle/>
    </a:band2V>
    <a:lastCol>
      <a:tcTxStyle b="on" i="off">
        <a:font>
          <a:latin typeface="Century Gothic"/>
          <a:ea typeface="Century Gothic"/>
          <a:cs typeface="Century Gothic"/>
        </a:font>
        <a:schemeClr val="lt1"/>
      </a:tcTxStyle>
      <a:tcStyle>
        <a:fill>
          <a:solidFill>
            <a:schemeClr val="accent1"/>
          </a:solidFill>
        </a:fill>
      </a:tcStyle>
    </a:lastCol>
    <a:firstCol>
      <a:tcTxStyle b="on" i="off">
        <a:font>
          <a:latin typeface="Century Gothic"/>
          <a:ea typeface="Century Gothic"/>
          <a:cs typeface="Century Gothic"/>
        </a:font>
        <a:schemeClr val="lt1"/>
      </a:tcTxStyle>
      <a:tcStyle>
        <a:fill>
          <a:solidFill>
            <a:schemeClr val="accent1"/>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4C0E551D-67F2-4F8A-96AC-CFA5E681D2CA}"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84" Type="http://schemas.openxmlformats.org/officeDocument/2006/relationships/font" Target="fonts/OpenSans-regular.fntdata"/><Relationship Id="rId83" Type="http://schemas.openxmlformats.org/officeDocument/2006/relationships/font" Target="fonts/CenturyGothic-boldItalic.fntdata"/><Relationship Id="rId42" Type="http://schemas.openxmlformats.org/officeDocument/2006/relationships/slide" Target="slides/slide34.xml"/><Relationship Id="rId86" Type="http://schemas.openxmlformats.org/officeDocument/2006/relationships/font" Target="fonts/OpenSans-italic.fntdata"/><Relationship Id="rId41" Type="http://schemas.openxmlformats.org/officeDocument/2006/relationships/slide" Target="slides/slide33.xml"/><Relationship Id="rId85" Type="http://schemas.openxmlformats.org/officeDocument/2006/relationships/font" Target="fonts/OpenSans-bold.fntdata"/><Relationship Id="rId44" Type="http://schemas.openxmlformats.org/officeDocument/2006/relationships/slide" Target="slides/slide36.xml"/><Relationship Id="rId88" Type="http://customschemas.google.com/relationships/presentationmetadata" Target="metadata"/><Relationship Id="rId43" Type="http://schemas.openxmlformats.org/officeDocument/2006/relationships/slide" Target="slides/slide35.xml"/><Relationship Id="rId87" Type="http://schemas.openxmlformats.org/officeDocument/2006/relationships/font" Target="fonts/OpenSans-boldItalic.fntdata"/><Relationship Id="rId46" Type="http://schemas.openxmlformats.org/officeDocument/2006/relationships/slide" Target="slides/slide38.xml"/><Relationship Id="rId45" Type="http://schemas.openxmlformats.org/officeDocument/2006/relationships/slide" Target="slides/slide37.xml"/><Relationship Id="rId80" Type="http://schemas.openxmlformats.org/officeDocument/2006/relationships/font" Target="fonts/CenturyGothic-regular.fntdata"/><Relationship Id="rId82" Type="http://schemas.openxmlformats.org/officeDocument/2006/relationships/font" Target="fonts/CenturyGothic-italic.fntdata"/><Relationship Id="rId81" Type="http://schemas.openxmlformats.org/officeDocument/2006/relationships/font" Target="fonts/CenturyGothic-bold.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font" Target="fonts/Bangers-regular.fntdata"/><Relationship Id="rId72" Type="http://schemas.openxmlformats.org/officeDocument/2006/relationships/slide" Target="slides/slide64.xml"/><Relationship Id="rId31" Type="http://schemas.openxmlformats.org/officeDocument/2006/relationships/slide" Target="slides/slide23.xml"/><Relationship Id="rId75" Type="http://schemas.openxmlformats.org/officeDocument/2006/relationships/font" Target="fonts/PTSansNarrow-bold.fntdata"/><Relationship Id="rId30" Type="http://schemas.openxmlformats.org/officeDocument/2006/relationships/slide" Target="slides/slide22.xml"/><Relationship Id="rId74" Type="http://schemas.openxmlformats.org/officeDocument/2006/relationships/font" Target="fonts/PTSansNarrow-regular.fntdata"/><Relationship Id="rId33" Type="http://schemas.openxmlformats.org/officeDocument/2006/relationships/slide" Target="slides/slide25.xml"/><Relationship Id="rId77" Type="http://schemas.openxmlformats.org/officeDocument/2006/relationships/font" Target="fonts/HelveticaNeue-bold.fntdata"/><Relationship Id="rId32" Type="http://schemas.openxmlformats.org/officeDocument/2006/relationships/slide" Target="slides/slide24.xml"/><Relationship Id="rId76" Type="http://schemas.openxmlformats.org/officeDocument/2006/relationships/font" Target="fonts/HelveticaNeue-regular.fntdata"/><Relationship Id="rId35" Type="http://schemas.openxmlformats.org/officeDocument/2006/relationships/slide" Target="slides/slide27.xml"/><Relationship Id="rId79" Type="http://schemas.openxmlformats.org/officeDocument/2006/relationships/font" Target="fonts/HelveticaNeue-boldItalic.fntdata"/><Relationship Id="rId34" Type="http://schemas.openxmlformats.org/officeDocument/2006/relationships/slide" Target="slides/slide26.xml"/><Relationship Id="rId78" Type="http://schemas.openxmlformats.org/officeDocument/2006/relationships/font" Target="fonts/HelveticaNeue-italic.fntdata"/><Relationship Id="rId71" Type="http://schemas.openxmlformats.org/officeDocument/2006/relationships/slide" Target="slides/slide63.xml"/><Relationship Id="rId70" Type="http://schemas.openxmlformats.org/officeDocument/2006/relationships/slide" Target="slides/slide62.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slide" Target="slides/slide56.xml"/><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slide" Target="slides/slide58.xml"/><Relationship Id="rId21" Type="http://schemas.openxmlformats.org/officeDocument/2006/relationships/slide" Target="slides/slide13.xml"/><Relationship Id="rId65" Type="http://schemas.openxmlformats.org/officeDocument/2006/relationships/slide" Target="slides/slide57.xml"/><Relationship Id="rId24" Type="http://schemas.openxmlformats.org/officeDocument/2006/relationships/slide" Target="slides/slide16.xml"/><Relationship Id="rId68" Type="http://schemas.openxmlformats.org/officeDocument/2006/relationships/slide" Target="slides/slide60.xml"/><Relationship Id="rId23" Type="http://schemas.openxmlformats.org/officeDocument/2006/relationships/slide" Target="slides/slide15.xml"/><Relationship Id="rId67" Type="http://schemas.openxmlformats.org/officeDocument/2006/relationships/slide" Target="slides/slide59.xml"/><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slide" Target="slides/slide61.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resawills.com/templates"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resawills.com/templates"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resawills.com/templates"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resawills.com/templates"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p1:notes"/>
          <p:cNvSpPr txBox="1"/>
          <p:nvPr>
            <p:ph idx="1" type="body"/>
          </p:nvPr>
        </p:nvSpPr>
        <p:spPr>
          <a:xfrm>
            <a:off x="685802" y="4343400"/>
            <a:ext cx="5486700" cy="4114800"/>
          </a:xfrm>
          <a:prstGeom prst="rect">
            <a:avLst/>
          </a:prstGeom>
          <a:noFill/>
          <a:ln>
            <a:noFill/>
          </a:ln>
        </p:spPr>
        <p:txBody>
          <a:bodyPr anchorCtr="0" anchor="t" bIns="91700" lIns="91700" spcFirstLastPara="1" rIns="91700" wrap="square" tIns="9170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5" name="Google Shape;43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Unmute your mic or put in the chat: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1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1" name="Google Shape;44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1" name="Google Shape;45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This image was very popular across project sites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Here’s one 1</a:t>
            </a:r>
            <a:r>
              <a:rPr baseline="30000" lang="en-US"/>
              <a:t>st</a:t>
            </a:r>
            <a:r>
              <a:rPr lang="en-US"/>
              <a:t> grader’s work sample: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Mathematical funds of knowledge:</a:t>
            </a:r>
            <a:endParaRPr/>
          </a:p>
          <a:p>
            <a:pPr indent="-171450" lvl="0" marL="171450" rtl="0" algn="l">
              <a:lnSpc>
                <a:spcPct val="100000"/>
              </a:lnSpc>
              <a:spcBef>
                <a:spcPts val="0"/>
              </a:spcBef>
              <a:spcAft>
                <a:spcPts val="0"/>
              </a:spcAft>
              <a:buSzPts val="1100"/>
              <a:buFont typeface="Arial"/>
              <a:buChar char="-"/>
            </a:pPr>
            <a:r>
              <a:rPr lang="en-US"/>
              <a:t>did not use a ruler, but has ideas about equal spacing (used scales!)</a:t>
            </a:r>
            <a:endParaRPr/>
          </a:p>
          <a:p>
            <a:pPr indent="-171450" lvl="0" marL="171450" rtl="0" algn="l">
              <a:lnSpc>
                <a:spcPct val="100000"/>
              </a:lnSpc>
              <a:spcBef>
                <a:spcPts val="0"/>
              </a:spcBef>
              <a:spcAft>
                <a:spcPts val="0"/>
              </a:spcAft>
              <a:buSzPts val="1100"/>
              <a:buFont typeface="Arial"/>
              <a:buChar char="-"/>
            </a:pPr>
            <a:r>
              <a:rPr lang="en-US"/>
              <a:t>Measure from one length to another</a:t>
            </a:r>
            <a:endParaRPr/>
          </a:p>
          <a:p>
            <a:pPr indent="-171450" lvl="0" marL="171450" rtl="0" algn="l">
              <a:lnSpc>
                <a:spcPct val="100000"/>
              </a:lnSpc>
              <a:spcBef>
                <a:spcPts val="0"/>
              </a:spcBef>
              <a:spcAft>
                <a:spcPts val="0"/>
              </a:spcAft>
              <a:buSzPts val="1100"/>
              <a:buFont typeface="Arial"/>
              <a:buChar char="-"/>
            </a:pPr>
            <a:r>
              <a:rPr lang="en-US"/>
              <a:t>Grappling with units: How long is an inch? An inch on a paper? Does one person equal an inch?</a:t>
            </a:r>
            <a:endParaRPr/>
          </a:p>
          <a:p>
            <a:pPr indent="-101600" lvl="0" marL="171450" rtl="0" algn="l">
              <a:lnSpc>
                <a:spcPct val="100000"/>
              </a:lnSpc>
              <a:spcBef>
                <a:spcPts val="0"/>
              </a:spcBef>
              <a:spcAft>
                <a:spcPts val="0"/>
              </a:spcAft>
              <a:buSzPts val="1100"/>
              <a:buFont typeface="Arial"/>
              <a:buNone/>
            </a:pPr>
            <a:r>
              <a:t/>
            </a:r>
            <a:endParaRPr/>
          </a:p>
          <a:p>
            <a:pPr indent="-171450" lvl="0" marL="171450" rtl="0" algn="l">
              <a:lnSpc>
                <a:spcPct val="100000"/>
              </a:lnSpc>
              <a:spcBef>
                <a:spcPts val="0"/>
              </a:spcBef>
              <a:spcAft>
                <a:spcPts val="0"/>
              </a:spcAft>
              <a:buSzPts val="1100"/>
              <a:buFont typeface="Arial"/>
              <a:buChar char="-"/>
            </a:pPr>
            <a:r>
              <a:rPr lang="en-US"/>
              <a:t>Exciting to see young kids engaging with mathematics, and draw on their funds of knowledge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8" name="Google Shape;47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53670" lvl="0" marL="228600" rtl="0" algn="l">
              <a:lnSpc>
                <a:spcPct val="70000"/>
              </a:lnSpc>
              <a:spcBef>
                <a:spcPts val="1000"/>
              </a:spcBef>
              <a:spcAft>
                <a:spcPts val="0"/>
              </a:spcAft>
              <a:buClr>
                <a:schemeClr val="dk1"/>
              </a:buClr>
              <a:buSzPts val="1200"/>
              <a:buChar char="•"/>
            </a:pPr>
            <a:r>
              <a:t/>
            </a: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 name="Google Shape;48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Partitioning multiplication strategy 14 x 23 is the same as (10 x 23) + (4 x 23)</a:t>
            </a:r>
            <a:endParaRPr/>
          </a:p>
          <a:p>
            <a:pPr indent="0" lvl="0" marL="0" rtl="0" algn="l">
              <a:lnSpc>
                <a:spcPct val="100000"/>
              </a:lnSpc>
              <a:spcBef>
                <a:spcPts val="0"/>
              </a:spcBef>
              <a:spcAft>
                <a:spcPts val="0"/>
              </a:spcAft>
              <a:buSzPts val="1100"/>
              <a:buNone/>
            </a:pPr>
            <a:r>
              <a:rPr lang="en-US"/>
              <a:t>230 + 90 + 2 = 322 inches. No conversion to feet. Also represented with an open line graph to represent solution of how long is crocodile.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We started talking to kids about camping trips.</a:t>
            </a:r>
            <a:endParaRPr/>
          </a:p>
          <a:p>
            <a:pPr indent="-171450" lvl="0" marL="171450" rtl="0" algn="l">
              <a:lnSpc>
                <a:spcPct val="100000"/>
              </a:lnSpc>
              <a:spcBef>
                <a:spcPts val="0"/>
              </a:spcBef>
              <a:spcAft>
                <a:spcPts val="0"/>
              </a:spcAft>
              <a:buSzPts val="1100"/>
              <a:buFont typeface="Arial"/>
              <a:buChar char="-"/>
            </a:pPr>
            <a:r>
              <a:rPr lang="en-US"/>
              <a:t>Naturally eat marshmallows</a:t>
            </a:r>
            <a:endParaRPr/>
          </a:p>
          <a:p>
            <a:pPr indent="-171450" lvl="0" marL="171450" rtl="0" algn="l">
              <a:lnSpc>
                <a:spcPct val="100000"/>
              </a:lnSpc>
              <a:spcBef>
                <a:spcPts val="0"/>
              </a:spcBef>
              <a:spcAft>
                <a:spcPts val="0"/>
              </a:spcAft>
              <a:buSzPts val="1100"/>
              <a:buFont typeface="Arial"/>
              <a:buChar char="-"/>
            </a:pPr>
            <a:r>
              <a:rPr lang="en-US"/>
              <a:t>What do you notice/wonder about this image?</a:t>
            </a:r>
            <a:endParaRPr/>
          </a:p>
        </p:txBody>
      </p:sp>
      <p:sp>
        <p:nvSpPr>
          <p:cNvPr id="507" name="Google Shape;50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6" name="Google Shape;51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71450" lvl="0" marL="171450" rtl="0" algn="l">
              <a:lnSpc>
                <a:spcPct val="100000"/>
              </a:lnSpc>
              <a:spcBef>
                <a:spcPts val="0"/>
              </a:spcBef>
              <a:spcAft>
                <a:spcPts val="0"/>
              </a:spcAft>
              <a:buSzPts val="1100"/>
              <a:buFont typeface="Arial"/>
              <a:buChar char="-"/>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3" name="Google Shape;52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31" name="Google Shape;53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532" name="Google Shape;532;p2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0" name="Google Shape;54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1" lang="en-US" sz="1100">
                <a:solidFill>
                  <a:srgbClr val="000000"/>
                </a:solidFill>
              </a:rPr>
              <a:t>Figure out: How many marshmallows do we need to buy for the class camping trip?</a:t>
            </a:r>
            <a:endParaRPr/>
          </a:p>
          <a:p>
            <a:pPr indent="0" lvl="0" marL="158750" marR="0" rtl="0" algn="l">
              <a:lnSpc>
                <a:spcPct val="100000"/>
              </a:lnSpc>
              <a:spcBef>
                <a:spcPts val="0"/>
              </a:spcBef>
              <a:spcAft>
                <a:spcPts val="0"/>
              </a:spcAft>
              <a:buClr>
                <a:srgbClr val="000000"/>
              </a:buClr>
              <a:buSzPts val="1100"/>
              <a:buFont typeface="Arial"/>
              <a:buNone/>
            </a:pPr>
            <a:r>
              <a:rPr b="0" i="1" lang="en-US" sz="1100">
                <a:solidFill>
                  <a:schemeClr val="lt1"/>
                </a:solidFill>
              </a:rPr>
              <a:t>Make a plan that would help the camp organizers to buy enough marshmallows with few leftovers. </a:t>
            </a:r>
            <a:endParaRPr/>
          </a:p>
          <a:p>
            <a:pPr indent="0" lvl="0" marL="158750" marR="0" rtl="0" algn="l">
              <a:lnSpc>
                <a:spcPct val="100000"/>
              </a:lnSpc>
              <a:spcBef>
                <a:spcPts val="0"/>
              </a:spcBef>
              <a:spcAft>
                <a:spcPts val="0"/>
              </a:spcAft>
              <a:buClr>
                <a:srgbClr val="000000"/>
              </a:buClr>
              <a:buSzPts val="1100"/>
              <a:buFont typeface="Arial"/>
              <a:buNone/>
            </a:pPr>
            <a:r>
              <a:t/>
            </a:r>
            <a:endParaRPr sz="1100">
              <a:solidFill>
                <a:schemeClr val="lt1"/>
              </a:solidFill>
            </a:endParaRPr>
          </a:p>
          <a:p>
            <a:pPr indent="0" lvl="0" marL="158750" marR="0" rtl="0" algn="l">
              <a:lnSpc>
                <a:spcPct val="100000"/>
              </a:lnSpc>
              <a:spcBef>
                <a:spcPts val="0"/>
              </a:spcBef>
              <a:spcAft>
                <a:spcPts val="0"/>
              </a:spcAft>
              <a:buClr>
                <a:srgbClr val="000000"/>
              </a:buClr>
              <a:buSzPts val="1100"/>
              <a:buFont typeface="Arial"/>
              <a:buNone/>
            </a:pPr>
            <a:r>
              <a:rPr lang="en-US" sz="1100">
                <a:solidFill>
                  <a:schemeClr val="lt1"/>
                </a:solidFill>
              </a:rPr>
              <a:t>PLAN CRITERIA</a:t>
            </a:r>
            <a:endParaRPr/>
          </a:p>
          <a:p>
            <a:pPr indent="-257175" lvl="0" marL="257175" rtl="0" algn="l">
              <a:lnSpc>
                <a:spcPct val="100000"/>
              </a:lnSpc>
              <a:spcBef>
                <a:spcPts val="0"/>
              </a:spcBef>
              <a:spcAft>
                <a:spcPts val="0"/>
              </a:spcAft>
              <a:buSzPts val="1100"/>
              <a:buFont typeface="Arial"/>
              <a:buChar char="•"/>
            </a:pPr>
            <a:r>
              <a:rPr lang="en-US" sz="1100">
                <a:solidFill>
                  <a:schemeClr val="lt1"/>
                </a:solidFill>
              </a:rPr>
              <a:t>Use pictures, words and numbers to show your plan.</a:t>
            </a:r>
            <a:endParaRPr/>
          </a:p>
          <a:p>
            <a:pPr indent="-257175" lvl="0" marL="257175" rtl="0" algn="l">
              <a:lnSpc>
                <a:spcPct val="100000"/>
              </a:lnSpc>
              <a:spcBef>
                <a:spcPts val="0"/>
              </a:spcBef>
              <a:spcAft>
                <a:spcPts val="0"/>
              </a:spcAft>
              <a:buSzPts val="1100"/>
              <a:buFont typeface="Arial"/>
              <a:buChar char="•"/>
            </a:pPr>
            <a:r>
              <a:rPr lang="en-US" sz="1100">
                <a:solidFill>
                  <a:schemeClr val="lt1"/>
                </a:solidFill>
              </a:rPr>
              <a:t>List your assumptions</a:t>
            </a:r>
            <a:endParaRPr/>
          </a:p>
          <a:p>
            <a:pPr indent="-257175" lvl="0" marL="257175" rtl="0" algn="l">
              <a:lnSpc>
                <a:spcPct val="100000"/>
              </a:lnSpc>
              <a:spcBef>
                <a:spcPts val="0"/>
              </a:spcBef>
              <a:spcAft>
                <a:spcPts val="0"/>
              </a:spcAft>
              <a:buSzPts val="1100"/>
              <a:buFont typeface="Arial"/>
              <a:buChar char="•"/>
            </a:pPr>
            <a:r>
              <a:rPr lang="en-US" sz="1100">
                <a:solidFill>
                  <a:schemeClr val="lt1"/>
                </a:solidFill>
              </a:rPr>
              <a:t>Explain how your plan is fair</a:t>
            </a:r>
            <a:endParaRPr/>
          </a:p>
          <a:p>
            <a:pPr indent="-257175" lvl="0" marL="257175" rtl="0" algn="l">
              <a:lnSpc>
                <a:spcPct val="100000"/>
              </a:lnSpc>
              <a:spcBef>
                <a:spcPts val="0"/>
              </a:spcBef>
              <a:spcAft>
                <a:spcPts val="0"/>
              </a:spcAft>
              <a:buSzPts val="1100"/>
              <a:buFont typeface="Arial"/>
              <a:buChar char="•"/>
            </a:pPr>
            <a:r>
              <a:rPr lang="en-US" sz="1100">
                <a:solidFill>
                  <a:schemeClr val="lt1"/>
                </a:solidFill>
              </a:rPr>
              <a:t>Explain how other groups could use your plan to figure out how many marshmallows they need for their camping trip.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5" name="Google Shape;54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1" lang="en-US" sz="1100">
                <a:solidFill>
                  <a:srgbClr val="000000"/>
                </a:solidFill>
              </a:rPr>
              <a:t>Figure out: How many marshmallows do we need to buy for the class camping trip?</a:t>
            </a:r>
            <a:endParaRPr/>
          </a:p>
          <a:p>
            <a:pPr indent="0" lvl="0" marL="158750" marR="0" rtl="0" algn="l">
              <a:lnSpc>
                <a:spcPct val="100000"/>
              </a:lnSpc>
              <a:spcBef>
                <a:spcPts val="0"/>
              </a:spcBef>
              <a:spcAft>
                <a:spcPts val="0"/>
              </a:spcAft>
              <a:buClr>
                <a:srgbClr val="000000"/>
              </a:buClr>
              <a:buSzPts val="1100"/>
              <a:buFont typeface="Arial"/>
              <a:buNone/>
            </a:pPr>
            <a:r>
              <a:rPr b="0" i="1" lang="en-US" sz="1100">
                <a:solidFill>
                  <a:schemeClr val="lt1"/>
                </a:solidFill>
              </a:rPr>
              <a:t>Make a plan that would help the camp organizers to buy enough marshmallows with few leftovers. </a:t>
            </a:r>
            <a:endParaRPr/>
          </a:p>
          <a:p>
            <a:pPr indent="0" lvl="0" marL="158750" marR="0" rtl="0" algn="l">
              <a:lnSpc>
                <a:spcPct val="100000"/>
              </a:lnSpc>
              <a:spcBef>
                <a:spcPts val="0"/>
              </a:spcBef>
              <a:spcAft>
                <a:spcPts val="0"/>
              </a:spcAft>
              <a:buClr>
                <a:srgbClr val="000000"/>
              </a:buClr>
              <a:buSzPts val="1100"/>
              <a:buFont typeface="Arial"/>
              <a:buNone/>
            </a:pPr>
            <a:r>
              <a:t/>
            </a:r>
            <a:endParaRPr sz="1100">
              <a:solidFill>
                <a:schemeClr val="lt1"/>
              </a:solidFill>
            </a:endParaRPr>
          </a:p>
          <a:p>
            <a:pPr indent="0" lvl="0" marL="158750" marR="0" rtl="0" algn="l">
              <a:lnSpc>
                <a:spcPct val="100000"/>
              </a:lnSpc>
              <a:spcBef>
                <a:spcPts val="0"/>
              </a:spcBef>
              <a:spcAft>
                <a:spcPts val="0"/>
              </a:spcAft>
              <a:buClr>
                <a:srgbClr val="000000"/>
              </a:buClr>
              <a:buSzPts val="1100"/>
              <a:buFont typeface="Arial"/>
              <a:buNone/>
            </a:pPr>
            <a:r>
              <a:rPr lang="en-US" sz="1100">
                <a:solidFill>
                  <a:schemeClr val="lt1"/>
                </a:solidFill>
              </a:rPr>
              <a:t>PLAN CRITERIA</a:t>
            </a:r>
            <a:endParaRPr/>
          </a:p>
          <a:p>
            <a:pPr indent="-257175" lvl="0" marL="257175" rtl="0" algn="l">
              <a:lnSpc>
                <a:spcPct val="100000"/>
              </a:lnSpc>
              <a:spcBef>
                <a:spcPts val="0"/>
              </a:spcBef>
              <a:spcAft>
                <a:spcPts val="0"/>
              </a:spcAft>
              <a:buSzPts val="1100"/>
              <a:buFont typeface="Arial"/>
              <a:buChar char="•"/>
            </a:pPr>
            <a:r>
              <a:rPr lang="en-US" sz="1100">
                <a:solidFill>
                  <a:schemeClr val="lt1"/>
                </a:solidFill>
              </a:rPr>
              <a:t>Use pictures, words and numbers to show your plan.</a:t>
            </a:r>
            <a:endParaRPr/>
          </a:p>
          <a:p>
            <a:pPr indent="-257175" lvl="0" marL="257175" rtl="0" algn="l">
              <a:lnSpc>
                <a:spcPct val="100000"/>
              </a:lnSpc>
              <a:spcBef>
                <a:spcPts val="0"/>
              </a:spcBef>
              <a:spcAft>
                <a:spcPts val="0"/>
              </a:spcAft>
              <a:buSzPts val="1100"/>
              <a:buFont typeface="Arial"/>
              <a:buChar char="•"/>
            </a:pPr>
            <a:r>
              <a:rPr lang="en-US" sz="1100">
                <a:solidFill>
                  <a:schemeClr val="lt1"/>
                </a:solidFill>
              </a:rPr>
              <a:t>List your assumptions</a:t>
            </a:r>
            <a:endParaRPr/>
          </a:p>
          <a:p>
            <a:pPr indent="-257175" lvl="0" marL="257175" rtl="0" algn="l">
              <a:lnSpc>
                <a:spcPct val="100000"/>
              </a:lnSpc>
              <a:spcBef>
                <a:spcPts val="0"/>
              </a:spcBef>
              <a:spcAft>
                <a:spcPts val="0"/>
              </a:spcAft>
              <a:buSzPts val="1100"/>
              <a:buFont typeface="Arial"/>
              <a:buChar char="•"/>
            </a:pPr>
            <a:r>
              <a:rPr lang="en-US" sz="1100">
                <a:solidFill>
                  <a:schemeClr val="lt1"/>
                </a:solidFill>
              </a:rPr>
              <a:t>Explain how your plan is fair</a:t>
            </a:r>
            <a:endParaRPr/>
          </a:p>
          <a:p>
            <a:pPr indent="-257175" lvl="0" marL="257175" rtl="0" algn="l">
              <a:lnSpc>
                <a:spcPct val="100000"/>
              </a:lnSpc>
              <a:spcBef>
                <a:spcPts val="0"/>
              </a:spcBef>
              <a:spcAft>
                <a:spcPts val="0"/>
              </a:spcAft>
              <a:buSzPts val="1100"/>
              <a:buFont typeface="Arial"/>
              <a:buChar char="•"/>
            </a:pPr>
            <a:r>
              <a:rPr lang="en-US" sz="1100">
                <a:solidFill>
                  <a:schemeClr val="lt1"/>
                </a:solidFill>
              </a:rPr>
              <a:t>Explain how other groups could use your plan to figure out how many marshmallows they need for their camping trip.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0" name="Google Shape;55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1" lang="en-US" sz="1100">
                <a:solidFill>
                  <a:srgbClr val="000000"/>
                </a:solidFill>
              </a:rPr>
              <a:t>Figure out: How many marshmallows do we need to buy for the class camping trip?</a:t>
            </a:r>
            <a:endParaRPr/>
          </a:p>
          <a:p>
            <a:pPr indent="0" lvl="0" marL="158750" marR="0" rtl="0" algn="l">
              <a:lnSpc>
                <a:spcPct val="100000"/>
              </a:lnSpc>
              <a:spcBef>
                <a:spcPts val="0"/>
              </a:spcBef>
              <a:spcAft>
                <a:spcPts val="0"/>
              </a:spcAft>
              <a:buClr>
                <a:srgbClr val="000000"/>
              </a:buClr>
              <a:buSzPts val="1100"/>
              <a:buFont typeface="Arial"/>
              <a:buNone/>
            </a:pPr>
            <a:r>
              <a:rPr b="0" i="1" lang="en-US" sz="1100">
                <a:solidFill>
                  <a:schemeClr val="lt1"/>
                </a:solidFill>
              </a:rPr>
              <a:t>Make a plan that would help the camp organizers to buy enough marshmallows with few leftovers. </a:t>
            </a:r>
            <a:endParaRPr/>
          </a:p>
          <a:p>
            <a:pPr indent="0" lvl="0" marL="158750" marR="0" rtl="0" algn="l">
              <a:lnSpc>
                <a:spcPct val="100000"/>
              </a:lnSpc>
              <a:spcBef>
                <a:spcPts val="0"/>
              </a:spcBef>
              <a:spcAft>
                <a:spcPts val="0"/>
              </a:spcAft>
              <a:buClr>
                <a:srgbClr val="000000"/>
              </a:buClr>
              <a:buSzPts val="1100"/>
              <a:buFont typeface="Arial"/>
              <a:buNone/>
            </a:pPr>
            <a:r>
              <a:t/>
            </a:r>
            <a:endParaRPr sz="1100">
              <a:solidFill>
                <a:schemeClr val="lt1"/>
              </a:solidFill>
            </a:endParaRPr>
          </a:p>
          <a:p>
            <a:pPr indent="0" lvl="0" marL="158750" marR="0" rtl="0" algn="l">
              <a:lnSpc>
                <a:spcPct val="100000"/>
              </a:lnSpc>
              <a:spcBef>
                <a:spcPts val="0"/>
              </a:spcBef>
              <a:spcAft>
                <a:spcPts val="0"/>
              </a:spcAft>
              <a:buClr>
                <a:srgbClr val="000000"/>
              </a:buClr>
              <a:buSzPts val="1100"/>
              <a:buFont typeface="Arial"/>
              <a:buNone/>
            </a:pPr>
            <a:r>
              <a:rPr lang="en-US" sz="1100">
                <a:solidFill>
                  <a:schemeClr val="lt1"/>
                </a:solidFill>
              </a:rPr>
              <a:t>PLAN CRITERIA</a:t>
            </a:r>
            <a:endParaRPr/>
          </a:p>
          <a:p>
            <a:pPr indent="-257175" lvl="0" marL="257175" rtl="0" algn="l">
              <a:lnSpc>
                <a:spcPct val="100000"/>
              </a:lnSpc>
              <a:spcBef>
                <a:spcPts val="0"/>
              </a:spcBef>
              <a:spcAft>
                <a:spcPts val="0"/>
              </a:spcAft>
              <a:buSzPts val="1100"/>
              <a:buFont typeface="Arial"/>
              <a:buChar char="•"/>
            </a:pPr>
            <a:r>
              <a:rPr lang="en-US" sz="1100">
                <a:solidFill>
                  <a:schemeClr val="lt1"/>
                </a:solidFill>
              </a:rPr>
              <a:t>Use pictures, words and numbers to show your plan.</a:t>
            </a:r>
            <a:endParaRPr/>
          </a:p>
          <a:p>
            <a:pPr indent="-257175" lvl="0" marL="257175" rtl="0" algn="l">
              <a:lnSpc>
                <a:spcPct val="100000"/>
              </a:lnSpc>
              <a:spcBef>
                <a:spcPts val="0"/>
              </a:spcBef>
              <a:spcAft>
                <a:spcPts val="0"/>
              </a:spcAft>
              <a:buSzPts val="1100"/>
              <a:buFont typeface="Arial"/>
              <a:buChar char="•"/>
            </a:pPr>
            <a:r>
              <a:rPr lang="en-US" sz="1100">
                <a:solidFill>
                  <a:schemeClr val="lt1"/>
                </a:solidFill>
              </a:rPr>
              <a:t>List your assumptions</a:t>
            </a:r>
            <a:endParaRPr/>
          </a:p>
          <a:p>
            <a:pPr indent="-257175" lvl="0" marL="257175" rtl="0" algn="l">
              <a:lnSpc>
                <a:spcPct val="100000"/>
              </a:lnSpc>
              <a:spcBef>
                <a:spcPts val="0"/>
              </a:spcBef>
              <a:spcAft>
                <a:spcPts val="0"/>
              </a:spcAft>
              <a:buSzPts val="1100"/>
              <a:buFont typeface="Arial"/>
              <a:buChar char="•"/>
            </a:pPr>
            <a:r>
              <a:rPr lang="en-US" sz="1100">
                <a:solidFill>
                  <a:schemeClr val="lt1"/>
                </a:solidFill>
              </a:rPr>
              <a:t>Explain how your plan is fair</a:t>
            </a:r>
            <a:endParaRPr/>
          </a:p>
          <a:p>
            <a:pPr indent="-257175" lvl="0" marL="257175" rtl="0" algn="l">
              <a:lnSpc>
                <a:spcPct val="100000"/>
              </a:lnSpc>
              <a:spcBef>
                <a:spcPts val="0"/>
              </a:spcBef>
              <a:spcAft>
                <a:spcPts val="0"/>
              </a:spcAft>
              <a:buSzPts val="1100"/>
              <a:buFont typeface="Arial"/>
              <a:buChar char="•"/>
            </a:pPr>
            <a:r>
              <a:rPr lang="en-US" sz="1100">
                <a:solidFill>
                  <a:schemeClr val="lt1"/>
                </a:solidFill>
              </a:rPr>
              <a:t>Explain how other groups could use your plan to figure out how many marshmallows they need for their camping trip.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5" name="Google Shape;55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1" lang="en-US" sz="1100">
                <a:solidFill>
                  <a:srgbClr val="000000"/>
                </a:solidFill>
              </a:rPr>
              <a:t>Figure out: How many marshmallows do we need to buy for the class camping trip?</a:t>
            </a:r>
            <a:endParaRPr/>
          </a:p>
          <a:p>
            <a:pPr indent="0" lvl="0" marL="158750" marR="0" rtl="0" algn="l">
              <a:lnSpc>
                <a:spcPct val="100000"/>
              </a:lnSpc>
              <a:spcBef>
                <a:spcPts val="0"/>
              </a:spcBef>
              <a:spcAft>
                <a:spcPts val="0"/>
              </a:spcAft>
              <a:buClr>
                <a:srgbClr val="000000"/>
              </a:buClr>
              <a:buSzPts val="1100"/>
              <a:buFont typeface="Arial"/>
              <a:buNone/>
            </a:pPr>
            <a:r>
              <a:rPr b="0" i="1" lang="en-US" sz="1100">
                <a:solidFill>
                  <a:schemeClr val="lt1"/>
                </a:solidFill>
              </a:rPr>
              <a:t>Make a plan that would help the camp organizers to buy enough marshmallows with few leftovers. </a:t>
            </a:r>
            <a:endParaRPr/>
          </a:p>
          <a:p>
            <a:pPr indent="0" lvl="0" marL="158750" marR="0" rtl="0" algn="l">
              <a:lnSpc>
                <a:spcPct val="100000"/>
              </a:lnSpc>
              <a:spcBef>
                <a:spcPts val="0"/>
              </a:spcBef>
              <a:spcAft>
                <a:spcPts val="0"/>
              </a:spcAft>
              <a:buClr>
                <a:srgbClr val="000000"/>
              </a:buClr>
              <a:buSzPts val="1100"/>
              <a:buFont typeface="Arial"/>
              <a:buNone/>
            </a:pPr>
            <a:r>
              <a:t/>
            </a:r>
            <a:endParaRPr sz="1100">
              <a:solidFill>
                <a:schemeClr val="lt1"/>
              </a:solidFill>
            </a:endParaRPr>
          </a:p>
          <a:p>
            <a:pPr indent="0" lvl="0" marL="158750" marR="0" rtl="0" algn="l">
              <a:lnSpc>
                <a:spcPct val="100000"/>
              </a:lnSpc>
              <a:spcBef>
                <a:spcPts val="0"/>
              </a:spcBef>
              <a:spcAft>
                <a:spcPts val="0"/>
              </a:spcAft>
              <a:buClr>
                <a:srgbClr val="000000"/>
              </a:buClr>
              <a:buSzPts val="1100"/>
              <a:buFont typeface="Arial"/>
              <a:buNone/>
            </a:pPr>
            <a:r>
              <a:rPr lang="en-US" sz="1100">
                <a:solidFill>
                  <a:schemeClr val="lt1"/>
                </a:solidFill>
              </a:rPr>
              <a:t>PLAN CRITERIA</a:t>
            </a:r>
            <a:endParaRPr/>
          </a:p>
          <a:p>
            <a:pPr indent="-257175" lvl="0" marL="257175" rtl="0" algn="l">
              <a:lnSpc>
                <a:spcPct val="100000"/>
              </a:lnSpc>
              <a:spcBef>
                <a:spcPts val="0"/>
              </a:spcBef>
              <a:spcAft>
                <a:spcPts val="0"/>
              </a:spcAft>
              <a:buSzPts val="1100"/>
              <a:buFont typeface="Arial"/>
              <a:buChar char="•"/>
            </a:pPr>
            <a:r>
              <a:rPr lang="en-US" sz="1100">
                <a:solidFill>
                  <a:schemeClr val="lt1"/>
                </a:solidFill>
              </a:rPr>
              <a:t>Use pictures, words and numbers to show your plan.</a:t>
            </a:r>
            <a:endParaRPr/>
          </a:p>
          <a:p>
            <a:pPr indent="-257175" lvl="0" marL="257175" rtl="0" algn="l">
              <a:lnSpc>
                <a:spcPct val="100000"/>
              </a:lnSpc>
              <a:spcBef>
                <a:spcPts val="0"/>
              </a:spcBef>
              <a:spcAft>
                <a:spcPts val="0"/>
              </a:spcAft>
              <a:buSzPts val="1100"/>
              <a:buFont typeface="Arial"/>
              <a:buChar char="•"/>
            </a:pPr>
            <a:r>
              <a:rPr lang="en-US" sz="1100">
                <a:solidFill>
                  <a:schemeClr val="lt1"/>
                </a:solidFill>
              </a:rPr>
              <a:t>List your assumptions</a:t>
            </a:r>
            <a:endParaRPr/>
          </a:p>
          <a:p>
            <a:pPr indent="-257175" lvl="0" marL="257175" rtl="0" algn="l">
              <a:lnSpc>
                <a:spcPct val="100000"/>
              </a:lnSpc>
              <a:spcBef>
                <a:spcPts val="0"/>
              </a:spcBef>
              <a:spcAft>
                <a:spcPts val="0"/>
              </a:spcAft>
              <a:buSzPts val="1100"/>
              <a:buFont typeface="Arial"/>
              <a:buChar char="•"/>
            </a:pPr>
            <a:r>
              <a:rPr lang="en-US" sz="1100">
                <a:solidFill>
                  <a:schemeClr val="lt1"/>
                </a:solidFill>
              </a:rPr>
              <a:t>Explain how your plan is fair</a:t>
            </a:r>
            <a:endParaRPr/>
          </a:p>
          <a:p>
            <a:pPr indent="-257175" lvl="0" marL="257175" rtl="0" algn="l">
              <a:lnSpc>
                <a:spcPct val="100000"/>
              </a:lnSpc>
              <a:spcBef>
                <a:spcPts val="0"/>
              </a:spcBef>
              <a:spcAft>
                <a:spcPts val="0"/>
              </a:spcAft>
              <a:buSzPts val="1100"/>
              <a:buFont typeface="Arial"/>
              <a:buChar char="•"/>
            </a:pPr>
            <a:r>
              <a:rPr lang="en-US" sz="1100">
                <a:solidFill>
                  <a:schemeClr val="lt1"/>
                </a:solidFill>
              </a:rPr>
              <a:t>Explain how other groups could use your plan to figure out how many marshmallows they need for their camping trip.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p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61" name="Google Shape;561;p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800"/>
              <a:buFont typeface="Arial"/>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u="sng">
                <a:solidFill>
                  <a:schemeClr val="hlink"/>
                </a:solidFill>
                <a:hlinkClick r:id="rId2"/>
              </a:rPr>
              <a:t>https://www.theresawills.com/templates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Type in the text box</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2" name="Google Shape;582;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9" name="Google Shape;589;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What would you want students to notice?</a:t>
            </a:r>
            <a:endParaRPr/>
          </a:p>
          <a:p>
            <a:pPr indent="0" lvl="0" marL="0" rtl="0" algn="l">
              <a:lnSpc>
                <a:spcPct val="100000"/>
              </a:lnSpc>
              <a:spcBef>
                <a:spcPts val="0"/>
              </a:spcBef>
              <a:spcAft>
                <a:spcPts val="0"/>
              </a:spcAft>
              <a:buSzPts val="1100"/>
              <a:buNone/>
            </a:pPr>
            <a:r>
              <a:rPr lang="en-US"/>
              <a:t>What would you do/ask next?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5" name="Google Shape;59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Then we asked : what questions could be answered using mathematics? Either the kids would come up with this question, or a teacher would pose it: </a:t>
            </a:r>
            <a:endParaRPr>
              <a:solidFill>
                <a:schemeClr val="dk1"/>
              </a:solidFill>
            </a:endParaRPr>
          </a:p>
          <a:p>
            <a:pPr indent="0" lvl="0" marL="0" rtl="0" algn="l">
              <a:spcBef>
                <a:spcPts val="0"/>
              </a:spcBef>
              <a:spcAft>
                <a:spcPts val="0"/>
              </a:spcAft>
              <a:buNone/>
            </a:pPr>
            <a:r>
              <a:rPr lang="en-US">
                <a:solidFill>
                  <a:schemeClr val="dk1"/>
                </a:solidFill>
              </a:rPr>
              <a:t>how many for everyone? We asked first graders, they came up with various solutions, all of which were valid strategies. </a:t>
            </a:r>
            <a:endParaRPr/>
          </a:p>
          <a:p>
            <a:pPr indent="0" lvl="0" marL="0" rtl="0" algn="l">
              <a:lnSpc>
                <a:spcPct val="100000"/>
              </a:lnSpc>
              <a:spcBef>
                <a:spcPts val="0"/>
              </a:spcBef>
              <a:spcAft>
                <a:spcPts val="0"/>
              </a:spcAft>
              <a:buNone/>
            </a:pPr>
            <a:r>
              <a:rPr lang="en-US"/>
              <a:t>This student: </a:t>
            </a:r>
            <a:endParaRPr/>
          </a:p>
          <a:p>
            <a:pPr indent="-171450" lvl="0" marL="171450" rtl="0" algn="l">
              <a:lnSpc>
                <a:spcPct val="100000"/>
              </a:lnSpc>
              <a:spcBef>
                <a:spcPts val="0"/>
              </a:spcBef>
              <a:spcAft>
                <a:spcPts val="0"/>
              </a:spcAft>
              <a:buSzPts val="1100"/>
              <a:buFont typeface="Arial"/>
              <a:buChar char="-"/>
            </a:pPr>
            <a:r>
              <a:rPr lang="en-US"/>
              <a:t>Assumed that each kid in her work group would get 2 marshmallows. </a:t>
            </a:r>
            <a:endParaRPr/>
          </a:p>
          <a:p>
            <a:pPr indent="-171450" lvl="0" marL="171450" rtl="0" algn="l">
              <a:lnSpc>
                <a:spcPct val="100000"/>
              </a:lnSpc>
              <a:spcBef>
                <a:spcPts val="0"/>
              </a:spcBef>
              <a:spcAft>
                <a:spcPts val="0"/>
              </a:spcAft>
              <a:buSzPts val="1100"/>
              <a:buFont typeface="Arial"/>
              <a:buChar char="-"/>
            </a:pPr>
            <a:r>
              <a:rPr lang="en-US"/>
              <a:t>Direct modeling her answer</a:t>
            </a:r>
            <a:endParaRPr/>
          </a:p>
          <a:p>
            <a:pPr indent="-171450" lvl="0" marL="171450" rtl="0" algn="l">
              <a:lnSpc>
                <a:spcPct val="100000"/>
              </a:lnSpc>
              <a:spcBef>
                <a:spcPts val="0"/>
              </a:spcBef>
              <a:spcAft>
                <a:spcPts val="0"/>
              </a:spcAft>
              <a:buSzPts val="1100"/>
              <a:buFont typeface="Arial"/>
              <a:buChar char="-"/>
            </a:pPr>
            <a:r>
              <a:rPr lang="en-US"/>
              <a:t>Skip counting by 2s to keep track.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3" name="Google Shape;603;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This child assumed that adults get 3 marshmallows, but young children age 7 would get 2</a:t>
            </a:r>
            <a:endParaRPr/>
          </a:p>
          <a:p>
            <a:pPr indent="0" lvl="0" marL="0" rtl="0" algn="l">
              <a:lnSpc>
                <a:spcPct val="100000"/>
              </a:lnSpc>
              <a:spcBef>
                <a:spcPts val="0"/>
              </a:spcBef>
              <a:spcAft>
                <a:spcPts val="0"/>
              </a:spcAft>
              <a:buSzPts val="1100"/>
              <a:buNone/>
            </a:pPr>
            <a:r>
              <a:rPr lang="en-US"/>
              <a:t>- The child drew on their culture funds of knowledge.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1" name="Google Shape;61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Here the assumption this child made was that every kid would get 7 marshmallows. </a:t>
            </a:r>
            <a:endParaRPr/>
          </a:p>
          <a:p>
            <a:pPr indent="0" lvl="0" marL="0" rtl="0" algn="l">
              <a:lnSpc>
                <a:spcPct val="100000"/>
              </a:lnSpc>
              <a:spcBef>
                <a:spcPts val="0"/>
              </a:spcBef>
              <a:spcAft>
                <a:spcPts val="0"/>
              </a:spcAft>
              <a:buSzPts val="1100"/>
              <a:buNone/>
            </a:pPr>
            <a:r>
              <a:rPr lang="en-US"/>
              <a:t>- This kid counted by ones to get the 63 marshmallows, </a:t>
            </a:r>
            <a:endParaRPr/>
          </a:p>
          <a:p>
            <a:pPr indent="0" lvl="0" marL="0" rtl="0" algn="l">
              <a:lnSpc>
                <a:spcPct val="100000"/>
              </a:lnSpc>
              <a:spcBef>
                <a:spcPts val="0"/>
              </a:spcBef>
              <a:spcAft>
                <a:spcPts val="0"/>
              </a:spcAft>
              <a:buSzPts val="1100"/>
              <a:buNone/>
            </a:pPr>
            <a:r>
              <a:rPr lang="en-US"/>
              <a:t>- See the foundation for equal grouping, the beginnings of multiplicative reasoning</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8" name="Google Shape;618;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This first grader made an array representing 4 rows of 9</a:t>
            </a:r>
            <a:endParaRPr/>
          </a:p>
          <a:p>
            <a:pPr indent="0" lvl="0" marL="0" rtl="0" algn="l">
              <a:lnSpc>
                <a:spcPct val="100000"/>
              </a:lnSpc>
              <a:spcBef>
                <a:spcPts val="0"/>
              </a:spcBef>
              <a:spcAft>
                <a:spcPts val="0"/>
              </a:spcAft>
              <a:buSzPts val="1100"/>
              <a:buNone/>
            </a:pPr>
            <a:r>
              <a:rPr lang="en-US"/>
              <a:t>Determine that if kids get 2 marshmallows each, and there’s only 1 bag, each kid can only get 2 marshmallow</a:t>
            </a:r>
            <a:endParaRPr/>
          </a:p>
          <a:p>
            <a:pPr indent="0" lvl="0" marL="0" rtl="0" algn="l">
              <a:lnSpc>
                <a:spcPct val="100000"/>
              </a:lnSpc>
              <a:spcBef>
                <a:spcPts val="0"/>
              </a:spcBef>
              <a:spcAft>
                <a:spcPts val="0"/>
              </a:spcAft>
              <a:buSzPts val="1100"/>
              <a:buNone/>
            </a:pPr>
            <a:r>
              <a:rPr lang="en-US"/>
              <a:t>Ideas of fairness : everyone gets the same amount, if there’s only 48</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Discovered was really fascinating, because it was really rich work that we might not expect 1</a:t>
            </a:r>
            <a:r>
              <a:rPr baseline="30000" lang="en-US"/>
              <a:t>st</a:t>
            </a:r>
            <a:r>
              <a:rPr lang="en-US"/>
              <a:t> graders to do. </a:t>
            </a:r>
            <a:endParaRPr/>
          </a:p>
          <a:p>
            <a:pPr indent="0" lvl="0" marL="0" rtl="0" algn="l">
              <a:lnSpc>
                <a:spcPct val="100000"/>
              </a:lnSpc>
              <a:spcBef>
                <a:spcPts val="0"/>
              </a:spcBef>
              <a:spcAft>
                <a:spcPts val="0"/>
              </a:spcAft>
              <a:buSzPts val="1100"/>
              <a:buNone/>
            </a:pPr>
            <a:r>
              <a:rPr lang="en-US"/>
              <a:t>-atypical to find in math curriculums lessons on arrays and equal grouping of large quantities.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6" name="Google Shape;626;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rPr lang="en-US"/>
              <a:t>In our project work, we found that getting kids to talk about real world images was a great way to enter them into the world of math modeling. </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28600" lvl="0" marL="457200" marR="0" rtl="0" algn="l">
              <a:lnSpc>
                <a:spcPct val="100000"/>
              </a:lnSpc>
              <a:spcBef>
                <a:spcPts val="0"/>
              </a:spcBef>
              <a:spcAft>
                <a:spcPts val="0"/>
              </a:spcAft>
              <a:buClr>
                <a:srgbClr val="000000"/>
              </a:buClr>
              <a:buSzPts val="1100"/>
              <a:buFont typeface="Arial"/>
              <a:buNone/>
            </a:pPr>
            <a:r>
              <a:rPr lang="en-US"/>
              <a:t>From standards: Math modeling as a math practice:  </a:t>
            </a:r>
            <a:r>
              <a:rPr lang="en-US" sz="1100">
                <a:latin typeface="Arial"/>
                <a:ea typeface="Arial"/>
                <a:cs typeface="Arial"/>
                <a:sym typeface="Arial"/>
              </a:rPr>
              <a:t>“Mathematically proficient students can apply the mathematics they know to solve problems arising in everyday life, society, and the workplace.” We are still learning what this looks like in the early years PreK-2.</a:t>
            </a:r>
            <a:endParaRPr/>
          </a:p>
          <a:p>
            <a:pPr indent="-228600" lvl="0" marL="457200" marR="0" rtl="0" algn="l">
              <a:lnSpc>
                <a:spcPct val="100000"/>
              </a:lnSpc>
              <a:spcBef>
                <a:spcPts val="0"/>
              </a:spcBef>
              <a:spcAft>
                <a:spcPts val="0"/>
              </a:spcAft>
              <a:buClr>
                <a:srgbClr val="000000"/>
              </a:buClr>
              <a:buSzPts val="1100"/>
              <a:buFont typeface="Arial"/>
              <a:buNone/>
            </a:pPr>
            <a:r>
              <a:t/>
            </a:r>
            <a:endParaRPr sz="1100">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100"/>
              <a:buFont typeface="Arial"/>
              <a:buNone/>
            </a:pPr>
            <a:r>
              <a:rPr lang="en-US" sz="1100">
                <a:latin typeface="Arial"/>
                <a:ea typeface="Arial"/>
                <a:cs typeface="Arial"/>
                <a:sym typeface="Arial"/>
              </a:rPr>
              <a:t>Pt 1: It’s a cyclical, iterative process that is only used to solve real or imagined scenarios</a:t>
            </a:r>
            <a:endParaRPr/>
          </a:p>
          <a:p>
            <a:pPr indent="-228600" lvl="0" marL="457200" marR="0" rtl="0" algn="l">
              <a:lnSpc>
                <a:spcPct val="100000"/>
              </a:lnSpc>
              <a:spcBef>
                <a:spcPts val="0"/>
              </a:spcBef>
              <a:spcAft>
                <a:spcPts val="0"/>
              </a:spcAft>
              <a:buClr>
                <a:srgbClr val="000000"/>
              </a:buClr>
              <a:buSzPts val="1100"/>
              <a:buFont typeface="Arial"/>
              <a:buNone/>
            </a:pPr>
            <a:r>
              <a:t/>
            </a:r>
            <a:endParaRPr sz="1100">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100"/>
              <a:buFont typeface="Arial"/>
              <a:buNone/>
            </a:pPr>
            <a:r>
              <a:rPr lang="en-US" sz="1100">
                <a:latin typeface="Arial"/>
                <a:ea typeface="Arial"/>
                <a:cs typeface="Arial"/>
                <a:sym typeface="Arial"/>
              </a:rPr>
              <a:t>Pt2: It’s not a simple word problem – because it involves interpreting the solution to a situation and determining if it is valid</a:t>
            </a:r>
            <a:endParaRPr/>
          </a:p>
          <a:p>
            <a:pPr indent="-228600" lvl="0" marL="457200" marR="0" rtl="0" algn="l">
              <a:lnSpc>
                <a:spcPct val="100000"/>
              </a:lnSpc>
              <a:spcBef>
                <a:spcPts val="0"/>
              </a:spcBef>
              <a:spcAft>
                <a:spcPts val="0"/>
              </a:spcAft>
              <a:buClr>
                <a:srgbClr val="000000"/>
              </a:buClr>
              <a:buSzPts val="1100"/>
              <a:buFont typeface="Arial"/>
              <a:buNone/>
            </a:pPr>
            <a:r>
              <a:t/>
            </a:r>
            <a:endParaRPr sz="1100">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100"/>
              <a:buFont typeface="Arial"/>
              <a:buNone/>
            </a:pPr>
            <a:r>
              <a:rPr lang="en-US" sz="1100">
                <a:latin typeface="Arial"/>
                <a:ea typeface="Arial"/>
                <a:cs typeface="Arial"/>
                <a:sym typeface="Arial"/>
              </a:rPr>
              <a:t>P3: Emphasizes communication through reporting out ideas and generalizing to other situations</a:t>
            </a:r>
            <a:endParaRPr/>
          </a:p>
          <a:p>
            <a:pPr indent="-228600" lvl="0" marL="457200" marR="0" rtl="0" algn="l">
              <a:lnSpc>
                <a:spcPct val="100000"/>
              </a:lnSpc>
              <a:spcBef>
                <a:spcPts val="0"/>
              </a:spcBef>
              <a:spcAft>
                <a:spcPts val="0"/>
              </a:spcAft>
              <a:buClr>
                <a:srgbClr val="000000"/>
              </a:buClr>
              <a:buSzPts val="1100"/>
              <a:buFont typeface="Arial"/>
              <a:buNone/>
            </a:pPr>
            <a:r>
              <a:t/>
            </a:r>
            <a:endParaRPr sz="1100">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100"/>
              <a:buFont typeface="Arial"/>
              <a:buNone/>
            </a:pPr>
            <a:r>
              <a:rPr lang="en-US" sz="1100">
                <a:latin typeface="Arial"/>
                <a:ea typeface="Arial"/>
                <a:cs typeface="Arial"/>
                <a:sym typeface="Arial"/>
              </a:rPr>
              <a:t>P4: This is a really meaty, juicy practice standard. That is often thought of at the secondary and higher ed levels. But it’s a K-12 practice standard. So our work focused on how to we give kids access to this practice standard in meaningful ways?</a:t>
            </a:r>
            <a:endParaRPr sz="1100">
              <a:latin typeface="Arial"/>
              <a:ea typeface="Arial"/>
              <a:cs typeface="Arial"/>
              <a:sym typeface="Arial"/>
            </a:endParaRPr>
          </a:p>
        </p:txBody>
      </p:sp>
      <p:sp>
        <p:nvSpPr>
          <p:cNvPr id="627" name="Google Shape;627;p3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4" name="Google Shape;65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rPr lang="en-US"/>
              <a:t>I wanted to show you the potential that mathematical modeling has as an interdisciplinary idea. </a:t>
            </a:r>
            <a:endParaRPr/>
          </a:p>
          <a:p>
            <a:pPr indent="-228600" lvl="0" marL="457200" marR="0" rtl="0" algn="l">
              <a:lnSpc>
                <a:spcPct val="100000"/>
              </a:lnSpc>
              <a:spcBef>
                <a:spcPts val="0"/>
              </a:spcBef>
              <a:spcAft>
                <a:spcPts val="0"/>
              </a:spcAft>
              <a:buClr>
                <a:srgbClr val="000000"/>
              </a:buClr>
              <a:buSzPts val="1100"/>
              <a:buFont typeface="Arial"/>
              <a:buNone/>
            </a:pPr>
            <a:r>
              <a:rPr lang="en-US"/>
              <a:t>-Bring in Math practice standards, ELA standards and Science Practices. Mathematical modeling can draw on all these areas.</a:t>
            </a:r>
            <a:endParaRPr/>
          </a:p>
        </p:txBody>
      </p:sp>
      <p:sp>
        <p:nvSpPr>
          <p:cNvPr id="655" name="Google Shape;655;p3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91f161ca97_0_1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2" name="Google Shape;662;g91f161ca97_0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a:t>Need to get to this slide by 2:45 at the LATEST -- 5 minutes for closing comments </a:t>
            </a:r>
            <a:endParaRPr b="1"/>
          </a:p>
          <a:p>
            <a:pPr indent="0" lvl="0" marL="0" rtl="0" algn="l">
              <a:lnSpc>
                <a:spcPct val="100000"/>
              </a:lnSpc>
              <a:spcBef>
                <a:spcPts val="0"/>
              </a:spcBef>
              <a:spcAft>
                <a:spcPts val="0"/>
              </a:spcAft>
              <a:buSzPts val="1100"/>
              <a:buNone/>
            </a:pPr>
            <a:r>
              <a:rPr lang="en-US"/>
              <a:t>JULIA</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1" name="Google Shape;671;p38:notes"/>
          <p:cNvSpPr txBox="1"/>
          <p:nvPr>
            <p:ph idx="1" type="body"/>
          </p:nvPr>
        </p:nvSpPr>
        <p:spPr>
          <a:xfrm>
            <a:off x="685802" y="4343400"/>
            <a:ext cx="5486700" cy="4114800"/>
          </a:xfrm>
          <a:prstGeom prst="rect">
            <a:avLst/>
          </a:prstGeom>
          <a:noFill/>
          <a:ln>
            <a:noFill/>
          </a:ln>
        </p:spPr>
        <p:txBody>
          <a:bodyPr anchorCtr="0" anchor="t" bIns="91700" lIns="91700" spcFirstLastPara="1" rIns="91700" wrap="square" tIns="91700">
            <a:noAutofit/>
          </a:bodyPr>
          <a:lstStyle/>
          <a:p>
            <a:pPr indent="0" lvl="0" marL="0" rtl="0" algn="l">
              <a:lnSpc>
                <a:spcPct val="100000"/>
              </a:lnSpc>
              <a:spcBef>
                <a:spcPts val="0"/>
              </a:spcBef>
              <a:spcAft>
                <a:spcPts val="0"/>
              </a:spcAft>
              <a:buSzPts val="1100"/>
              <a:buNone/>
            </a:pPr>
            <a:r>
              <a:t/>
            </a:r>
            <a:endParaRPr b="1" sz="18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u="sng">
                <a:solidFill>
                  <a:schemeClr val="hlink"/>
                </a:solidFill>
                <a:hlinkClick r:id="rId2"/>
              </a:rPr>
              <a:t>https://www.theresawills.com/templates</a:t>
            </a:r>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Clr>
                <a:schemeClr val="dk1"/>
              </a:buClr>
              <a:buSzPts val="1100"/>
              <a:buFont typeface="Arial"/>
              <a:buNone/>
            </a:pPr>
            <a:r>
              <a:rPr lang="en-US">
                <a:solidFill>
                  <a:schemeClr val="dk1"/>
                </a:solidFill>
              </a:rPr>
              <a:t>Type in the text box</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0" name="Google Shape;680;p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b="1" sz="1800"/>
          </a:p>
        </p:txBody>
      </p:sp>
      <p:sp>
        <p:nvSpPr>
          <p:cNvPr id="681" name="Google Shape;681;p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9" name="Google Shape;689;p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b="1" lang="en-US" sz="1800"/>
              <a:t>To up the cognitive demand in the safe water task: </a:t>
            </a:r>
            <a:endParaRPr/>
          </a:p>
          <a:p>
            <a:pPr indent="0" lvl="0" marL="0" rtl="0" algn="l">
              <a:lnSpc>
                <a:spcPct val="100000"/>
              </a:lnSpc>
              <a:spcBef>
                <a:spcPts val="0"/>
              </a:spcBef>
              <a:spcAft>
                <a:spcPts val="0"/>
              </a:spcAft>
              <a:buSzPts val="1100"/>
              <a:buNone/>
            </a:pPr>
            <a:r>
              <a:rPr b="1" lang="en-US" sz="1800"/>
              <a:t>• change our class to our grade level or school</a:t>
            </a:r>
            <a:endParaRPr/>
          </a:p>
          <a:p>
            <a:pPr indent="0" lvl="0" marL="0" rtl="0" algn="l">
              <a:lnSpc>
                <a:spcPct val="100000"/>
              </a:lnSpc>
              <a:spcBef>
                <a:spcPts val="0"/>
              </a:spcBef>
              <a:spcAft>
                <a:spcPts val="0"/>
              </a:spcAft>
              <a:buSzPts val="1100"/>
              <a:buNone/>
            </a:pPr>
            <a:r>
              <a:rPr b="1" lang="en-US" sz="1800"/>
              <a:t>• change 1 school day to 1 week, 1 month, 1 year. </a:t>
            </a:r>
            <a:endParaRPr b="1" sz="1800"/>
          </a:p>
        </p:txBody>
      </p:sp>
      <p:sp>
        <p:nvSpPr>
          <p:cNvPr id="690" name="Google Shape;690;p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6" name="Google Shape;696;p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b="1" lang="en-US" sz="1800"/>
              <a:t>Safe water task</a:t>
            </a:r>
            <a:endParaRPr b="1" sz="1800"/>
          </a:p>
        </p:txBody>
      </p:sp>
      <p:sp>
        <p:nvSpPr>
          <p:cNvPr id="697" name="Google Shape;697;p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4" name="Google Shape;704;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800"/>
              <a:t>Information that might help with assumptions and decisions</a:t>
            </a:r>
            <a:endParaRPr b="1" sz="180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9" name="Google Shape;709;p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b="1" lang="en-US" sz="1800"/>
              <a:t>graphic organizers to help students record and communicate their solutions. </a:t>
            </a:r>
            <a:endParaRPr b="1" sz="1800"/>
          </a:p>
          <a:p>
            <a:pPr indent="0" lvl="0" marL="0" rtl="0" algn="l">
              <a:lnSpc>
                <a:spcPct val="100000"/>
              </a:lnSpc>
              <a:spcBef>
                <a:spcPts val="0"/>
              </a:spcBef>
              <a:spcAft>
                <a:spcPts val="0"/>
              </a:spcAft>
              <a:buSzPts val="1100"/>
              <a:buNone/>
            </a:pPr>
            <a:r>
              <a:t/>
            </a:r>
            <a:endParaRPr b="1"/>
          </a:p>
        </p:txBody>
      </p:sp>
      <p:sp>
        <p:nvSpPr>
          <p:cNvPr id="710" name="Google Shape;710;p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8" name="Google Shape;718;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600"/>
              <a:t>Teachers often used images, such as the one we shared at the beginning of this talk, to support these conversations. </a:t>
            </a:r>
            <a:endParaRPr b="1" sz="16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5" name="Google Shape;725;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600"/>
              <a:t>Teachers e</a:t>
            </a:r>
            <a:r>
              <a:rPr b="1" lang="en-US" sz="1600"/>
              <a:t>ncouraged students to communicate their ideas using the strengths and resources they brought to the classroom - this is an example of a student who recorded and shared ideas using both Spanish and English. </a:t>
            </a:r>
            <a:endParaRPr b="1" sz="1600"/>
          </a:p>
          <a:p>
            <a:pPr indent="0" lvl="0" marL="0" rtl="0" algn="l">
              <a:lnSpc>
                <a:spcPct val="100000"/>
              </a:lnSpc>
              <a:spcBef>
                <a:spcPts val="0"/>
              </a:spcBef>
              <a:spcAft>
                <a:spcPts val="0"/>
              </a:spcAft>
              <a:buClr>
                <a:schemeClr val="dk1"/>
              </a:buClr>
              <a:buSzPts val="1200"/>
              <a:buFont typeface="Calibri"/>
              <a:buNone/>
            </a:pPr>
            <a:r>
              <a:rPr b="1" lang="en-US" sz="1600">
                <a:solidFill>
                  <a:schemeClr val="dk1"/>
                </a:solidFill>
              </a:rPr>
              <a:t>We found that these sense making and question posing conversations took time, but this time was essential for getting students into task…. </a:t>
            </a:r>
            <a:endParaRPr b="1" sz="16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500"/>
              <a:t>Graphic organizers to record student thinking</a:t>
            </a:r>
            <a:endParaRPr sz="1500"/>
          </a:p>
        </p:txBody>
      </p:sp>
      <p:sp>
        <p:nvSpPr>
          <p:cNvPr id="732" name="Google Shape;73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9" name="Google Shape;739;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400"/>
              <a:t> Transcript of teacher-student discussion during whole group report out.</a:t>
            </a:r>
            <a:endParaRPr sz="140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4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4" name="Google Shape;754;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91f161ca97_2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91f161ca97_2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u="sng">
                <a:solidFill>
                  <a:srgbClr val="58C1BA"/>
                </a:solidFill>
                <a:hlinkClick r:id="rId2"/>
              </a:rPr>
              <a:t>https://www.theresawills.com/templates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Type in the text box</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91f161ca9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91f161ca9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solidFill>
                  <a:srgbClr val="58C1BA"/>
                </a:solidFill>
                <a:hlinkClick r:id="rId2"/>
              </a:rPr>
              <a:t>https://www.theresawills.com/templates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Type in the text box</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67" name="Google Shape;867;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4" name="Google Shape;874;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5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5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891" name="Google Shape;891;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92" name="Google Shape;892;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71450" lvl="0" marL="171450" rtl="0" algn="l">
              <a:lnSpc>
                <a:spcPct val="100000"/>
              </a:lnSpc>
              <a:spcBef>
                <a:spcPts val="0"/>
              </a:spcBef>
              <a:spcAft>
                <a:spcPts val="0"/>
              </a:spcAft>
              <a:buSzPts val="1100"/>
              <a:buChar char="●"/>
            </a:pPr>
            <a:r>
              <a:t/>
            </a:r>
            <a:endParaRPr>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5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5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5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6" name="Google Shape;40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Look for these strategies throughout the presentation</a:t>
            </a:r>
            <a:endParaRPr/>
          </a:p>
        </p:txBody>
      </p:sp>
      <p:sp>
        <p:nvSpPr>
          <p:cNvPr id="407" name="Google Shape;407;p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5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4" name="Google Shape;924;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4" name="Google Shape;934;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Key Features of the Newsletters – Crazy 4 math</a:t>
            </a:r>
            <a:endParaRPr/>
          </a:p>
        </p:txBody>
      </p:sp>
      <p:sp>
        <p:nvSpPr>
          <p:cNvPr id="935" name="Google Shape;935;p59: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2" name="Google Shape;942;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943" name="Google Shape;943;p6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Place  a star next to the activities you would like to try with your students this year</a:t>
            </a:r>
            <a:endParaRPr/>
          </a:p>
          <a:p>
            <a:pPr indent="-101600" lvl="0" marL="171450" rtl="0" algn="l">
              <a:lnSpc>
                <a:spcPct val="100000"/>
              </a:lnSpc>
              <a:spcBef>
                <a:spcPts val="0"/>
              </a:spcBef>
              <a:spcAft>
                <a:spcPts val="0"/>
              </a:spcAft>
              <a:buSzPts val="1100"/>
              <a:buFont typeface="Arial"/>
              <a:buNone/>
            </a:pPr>
            <a:r>
              <a:t/>
            </a:r>
            <a:endParaRPr/>
          </a:p>
        </p:txBody>
      </p:sp>
      <p:sp>
        <p:nvSpPr>
          <p:cNvPr id="951" name="Google Shape;951;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6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t/>
            </a:r>
            <a:endParaRPr b="0" i="0" sz="1200" u="none" cap="none" strike="noStrike">
              <a:solidFill>
                <a:schemeClr val="dk1"/>
              </a:solidFill>
              <a:latin typeface="Calibri"/>
              <a:ea typeface="Calibri"/>
              <a:cs typeface="Calibri"/>
              <a:sym typeface="Calibri"/>
            </a:endParaRPr>
          </a:p>
        </p:txBody>
      </p:sp>
      <p:sp>
        <p:nvSpPr>
          <p:cNvPr id="415" name="Google Shape;415;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Unmute or write in chat box:  What do you notice?</a:t>
            </a:r>
            <a:endParaRPr/>
          </a:p>
        </p:txBody>
      </p:sp>
      <p:sp>
        <p:nvSpPr>
          <p:cNvPr id="422" name="Google Shape;422;p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800"/>
              <a:buFont typeface="Arial"/>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9" name="Google Shape;42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Unmute your mic or put in the chat: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howMasterSp="0" type="tx">
  <p:cSld name="TITLE_AND_BODY">
    <p:spTree>
      <p:nvGrpSpPr>
        <p:cNvPr id="17" name="Shape 17"/>
        <p:cNvGrpSpPr/>
        <p:nvPr/>
      </p:nvGrpSpPr>
      <p:grpSpPr>
        <a:xfrm>
          <a:off x="0" y="0"/>
          <a:ext cx="0" cy="0"/>
          <a:chOff x="0" y="0"/>
          <a:chExt cx="0" cy="0"/>
        </a:xfrm>
      </p:grpSpPr>
      <p:sp>
        <p:nvSpPr>
          <p:cNvPr id="18" name="Google Shape;18;p64"/>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2"/>
              </a:buClr>
              <a:buSzPts val="3600"/>
              <a:buFont typeface="Century Gothic"/>
              <a:buNone/>
              <a:defRPr/>
            </a:lvl1pPr>
            <a:lvl2pPr lvl="1" algn="l">
              <a:lnSpc>
                <a:spcPct val="100000"/>
              </a:lnSpc>
              <a:spcBef>
                <a:spcPts val="0"/>
              </a:spcBef>
              <a:spcAft>
                <a:spcPts val="0"/>
              </a:spcAft>
              <a:buClr>
                <a:schemeClr val="lt2"/>
              </a:buClr>
              <a:buSzPts val="3600"/>
              <a:buNone/>
              <a:defRPr/>
            </a:lvl2pPr>
            <a:lvl3pPr lvl="2" algn="l">
              <a:lnSpc>
                <a:spcPct val="100000"/>
              </a:lnSpc>
              <a:spcBef>
                <a:spcPts val="0"/>
              </a:spcBef>
              <a:spcAft>
                <a:spcPts val="0"/>
              </a:spcAft>
              <a:buClr>
                <a:schemeClr val="lt2"/>
              </a:buClr>
              <a:buSzPts val="3600"/>
              <a:buNone/>
              <a:defRPr/>
            </a:lvl3pPr>
            <a:lvl4pPr lvl="3" algn="l">
              <a:lnSpc>
                <a:spcPct val="100000"/>
              </a:lnSpc>
              <a:spcBef>
                <a:spcPts val="0"/>
              </a:spcBef>
              <a:spcAft>
                <a:spcPts val="0"/>
              </a:spcAft>
              <a:buClr>
                <a:schemeClr val="lt2"/>
              </a:buClr>
              <a:buSzPts val="3600"/>
              <a:buNone/>
              <a:defRPr/>
            </a:lvl4pPr>
            <a:lvl5pPr lvl="4" algn="l">
              <a:lnSpc>
                <a:spcPct val="100000"/>
              </a:lnSpc>
              <a:spcBef>
                <a:spcPts val="0"/>
              </a:spcBef>
              <a:spcAft>
                <a:spcPts val="0"/>
              </a:spcAft>
              <a:buClr>
                <a:schemeClr val="lt2"/>
              </a:buClr>
              <a:buSzPts val="3600"/>
              <a:buNone/>
              <a:defRPr/>
            </a:lvl5pPr>
            <a:lvl6pPr lvl="5" algn="l">
              <a:lnSpc>
                <a:spcPct val="100000"/>
              </a:lnSpc>
              <a:spcBef>
                <a:spcPts val="0"/>
              </a:spcBef>
              <a:spcAft>
                <a:spcPts val="0"/>
              </a:spcAft>
              <a:buClr>
                <a:schemeClr val="lt2"/>
              </a:buClr>
              <a:buSzPts val="3600"/>
              <a:buNone/>
              <a:defRPr/>
            </a:lvl6pPr>
            <a:lvl7pPr lvl="6" algn="l">
              <a:lnSpc>
                <a:spcPct val="100000"/>
              </a:lnSpc>
              <a:spcBef>
                <a:spcPts val="0"/>
              </a:spcBef>
              <a:spcAft>
                <a:spcPts val="0"/>
              </a:spcAft>
              <a:buClr>
                <a:schemeClr val="lt2"/>
              </a:buClr>
              <a:buSzPts val="3600"/>
              <a:buNone/>
              <a:defRPr/>
            </a:lvl7pPr>
            <a:lvl8pPr lvl="7" algn="l">
              <a:lnSpc>
                <a:spcPct val="100000"/>
              </a:lnSpc>
              <a:spcBef>
                <a:spcPts val="0"/>
              </a:spcBef>
              <a:spcAft>
                <a:spcPts val="0"/>
              </a:spcAft>
              <a:buClr>
                <a:schemeClr val="lt2"/>
              </a:buClr>
              <a:buSzPts val="3600"/>
              <a:buNone/>
              <a:defRPr/>
            </a:lvl8pPr>
            <a:lvl9pPr lvl="8" algn="l">
              <a:lnSpc>
                <a:spcPct val="100000"/>
              </a:lnSpc>
              <a:spcBef>
                <a:spcPts val="0"/>
              </a:spcBef>
              <a:spcAft>
                <a:spcPts val="0"/>
              </a:spcAft>
              <a:buClr>
                <a:schemeClr val="lt2"/>
              </a:buClr>
              <a:buSzPts val="3600"/>
              <a:buNone/>
              <a:defRPr/>
            </a:lvl9pPr>
          </a:lstStyle>
          <a:p/>
        </p:txBody>
      </p:sp>
      <p:sp>
        <p:nvSpPr>
          <p:cNvPr id="19" name="Google Shape;19;p64"/>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0" name="Google Shape;20;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71" name="Shape 71"/>
        <p:cNvGrpSpPr/>
        <p:nvPr/>
      </p:nvGrpSpPr>
      <p:grpSpPr>
        <a:xfrm>
          <a:off x="0" y="0"/>
          <a:ext cx="0" cy="0"/>
          <a:chOff x="0" y="0"/>
          <a:chExt cx="0" cy="0"/>
        </a:xfrm>
      </p:grpSpPr>
      <p:sp>
        <p:nvSpPr>
          <p:cNvPr id="72" name="Google Shape;72;p73"/>
          <p:cNvSpPr txBox="1"/>
          <p:nvPr>
            <p:ph type="title"/>
          </p:nvPr>
        </p:nvSpPr>
        <p:spPr>
          <a:xfrm>
            <a:off x="484584" y="339538"/>
            <a:ext cx="7053542" cy="105039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315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73"/>
          <p:cNvSpPr txBox="1"/>
          <p:nvPr>
            <p:ph idx="1" type="body"/>
          </p:nvPr>
        </p:nvSpPr>
        <p:spPr>
          <a:xfrm>
            <a:off x="827485" y="1428750"/>
            <a:ext cx="3297254" cy="432197"/>
          </a:xfrm>
          <a:prstGeom prst="rect">
            <a:avLst/>
          </a:prstGeom>
          <a:noFill/>
          <a:ln>
            <a:noFill/>
          </a:ln>
        </p:spPr>
        <p:txBody>
          <a:bodyPr anchorCtr="0" anchor="b" bIns="45700" lIns="91425" spcFirstLastPara="1" rIns="91425" wrap="square" tIns="45700">
            <a:noAutofit/>
          </a:bodyPr>
          <a:lstStyle>
            <a:lvl1pPr indent="-228600" lvl="0" marL="457200" algn="l">
              <a:spcBef>
                <a:spcPts val="750"/>
              </a:spcBef>
              <a:spcAft>
                <a:spcPts val="0"/>
              </a:spcAft>
              <a:buSzPts val="1440"/>
              <a:buNone/>
              <a:defRPr b="0" sz="1800">
                <a:solidFill>
                  <a:srgbClr val="86D1D8"/>
                </a:solidFill>
              </a:defRPr>
            </a:lvl1pPr>
            <a:lvl2pPr indent="-228600" lvl="1" marL="914400" algn="l">
              <a:spcBef>
                <a:spcPts val="750"/>
              </a:spcBef>
              <a:spcAft>
                <a:spcPts val="0"/>
              </a:spcAft>
              <a:buSzPts val="1200"/>
              <a:buNone/>
              <a:defRPr b="1" sz="1500"/>
            </a:lvl2pPr>
            <a:lvl3pPr indent="-228600" lvl="2" marL="1371600" algn="l">
              <a:spcBef>
                <a:spcPts val="750"/>
              </a:spcBef>
              <a:spcAft>
                <a:spcPts val="0"/>
              </a:spcAft>
              <a:buSzPts val="1080"/>
              <a:buNone/>
              <a:defRPr b="1" sz="1350"/>
            </a:lvl3pPr>
            <a:lvl4pPr indent="-228600" lvl="3" marL="1828800" algn="l">
              <a:spcBef>
                <a:spcPts val="750"/>
              </a:spcBef>
              <a:spcAft>
                <a:spcPts val="0"/>
              </a:spcAft>
              <a:buSzPts val="960"/>
              <a:buNone/>
              <a:defRPr b="1" sz="1200"/>
            </a:lvl4pPr>
            <a:lvl5pPr indent="-228600" lvl="4" marL="2286000" algn="l">
              <a:spcBef>
                <a:spcPts val="750"/>
              </a:spcBef>
              <a:spcAft>
                <a:spcPts val="0"/>
              </a:spcAft>
              <a:buSzPts val="960"/>
              <a:buNone/>
              <a:defRPr b="1" sz="1200"/>
            </a:lvl5pPr>
            <a:lvl6pPr indent="-228600" lvl="5" marL="2743200" algn="l">
              <a:spcBef>
                <a:spcPts val="750"/>
              </a:spcBef>
              <a:spcAft>
                <a:spcPts val="0"/>
              </a:spcAft>
              <a:buSzPts val="960"/>
              <a:buNone/>
              <a:defRPr b="1" sz="1200"/>
            </a:lvl6pPr>
            <a:lvl7pPr indent="-228600" lvl="6" marL="3200400" algn="l">
              <a:spcBef>
                <a:spcPts val="750"/>
              </a:spcBef>
              <a:spcAft>
                <a:spcPts val="0"/>
              </a:spcAft>
              <a:buSzPts val="960"/>
              <a:buNone/>
              <a:defRPr b="1" sz="1200"/>
            </a:lvl7pPr>
            <a:lvl8pPr indent="-228600" lvl="7" marL="3657600" algn="l">
              <a:spcBef>
                <a:spcPts val="750"/>
              </a:spcBef>
              <a:spcAft>
                <a:spcPts val="0"/>
              </a:spcAft>
              <a:buSzPts val="960"/>
              <a:buNone/>
              <a:defRPr b="1" sz="1200"/>
            </a:lvl8pPr>
            <a:lvl9pPr indent="-228600" lvl="8" marL="4114800" algn="l">
              <a:spcBef>
                <a:spcPts val="750"/>
              </a:spcBef>
              <a:spcAft>
                <a:spcPts val="0"/>
              </a:spcAft>
              <a:buSzPts val="960"/>
              <a:buNone/>
              <a:defRPr b="1" sz="1200"/>
            </a:lvl9pPr>
          </a:lstStyle>
          <a:p/>
        </p:txBody>
      </p:sp>
      <p:sp>
        <p:nvSpPr>
          <p:cNvPr id="74" name="Google Shape;74;p73"/>
          <p:cNvSpPr txBox="1"/>
          <p:nvPr>
            <p:ph idx="2" type="body"/>
          </p:nvPr>
        </p:nvSpPr>
        <p:spPr>
          <a:xfrm>
            <a:off x="827485" y="1885950"/>
            <a:ext cx="3297254" cy="2806304"/>
          </a:xfrm>
          <a:prstGeom prst="rect">
            <a:avLst/>
          </a:prstGeom>
          <a:noFill/>
          <a:ln>
            <a:noFill/>
          </a:ln>
        </p:spPr>
        <p:txBody>
          <a:bodyPr anchorCtr="0" anchor="t" bIns="45700" lIns="91425" spcFirstLastPara="1" rIns="91425" wrap="square" tIns="45700">
            <a:normAutofit/>
          </a:bodyPr>
          <a:lstStyle>
            <a:lvl1pPr indent="-297180" lvl="0" marL="457200" algn="l">
              <a:spcBef>
                <a:spcPts val="750"/>
              </a:spcBef>
              <a:spcAft>
                <a:spcPts val="0"/>
              </a:spcAft>
              <a:buSzPts val="1080"/>
              <a:buChar char="►"/>
              <a:defRPr sz="1350"/>
            </a:lvl1pPr>
            <a:lvl2pPr indent="-289560" lvl="1" marL="914400" algn="l">
              <a:spcBef>
                <a:spcPts val="750"/>
              </a:spcBef>
              <a:spcAft>
                <a:spcPts val="0"/>
              </a:spcAft>
              <a:buSzPts val="960"/>
              <a:buChar char="►"/>
              <a:defRPr sz="1200"/>
            </a:lvl2pPr>
            <a:lvl3pPr indent="-281939" lvl="2" marL="1371600" algn="l">
              <a:spcBef>
                <a:spcPts val="750"/>
              </a:spcBef>
              <a:spcAft>
                <a:spcPts val="0"/>
              </a:spcAft>
              <a:buSzPts val="840"/>
              <a:buChar char="►"/>
              <a:defRPr sz="1050"/>
            </a:lvl3pPr>
            <a:lvl4pPr indent="-274319" lvl="3" marL="1828800" algn="l">
              <a:spcBef>
                <a:spcPts val="750"/>
              </a:spcBef>
              <a:spcAft>
                <a:spcPts val="0"/>
              </a:spcAft>
              <a:buSzPts val="720"/>
              <a:buChar char="►"/>
              <a:defRPr sz="900"/>
            </a:lvl4pPr>
            <a:lvl5pPr indent="-274320" lvl="4" marL="2286000" algn="l">
              <a:spcBef>
                <a:spcPts val="750"/>
              </a:spcBef>
              <a:spcAft>
                <a:spcPts val="0"/>
              </a:spcAft>
              <a:buSzPts val="720"/>
              <a:buChar char="►"/>
              <a:defRPr sz="900"/>
            </a:lvl5pPr>
            <a:lvl6pPr indent="-274320" lvl="5" marL="2743200" algn="l">
              <a:spcBef>
                <a:spcPts val="750"/>
              </a:spcBef>
              <a:spcAft>
                <a:spcPts val="0"/>
              </a:spcAft>
              <a:buSzPts val="720"/>
              <a:buChar char="►"/>
              <a:defRPr sz="900"/>
            </a:lvl6pPr>
            <a:lvl7pPr indent="-274320" lvl="6" marL="3200400" algn="l">
              <a:spcBef>
                <a:spcPts val="750"/>
              </a:spcBef>
              <a:spcAft>
                <a:spcPts val="0"/>
              </a:spcAft>
              <a:buSzPts val="720"/>
              <a:buChar char="►"/>
              <a:defRPr sz="900"/>
            </a:lvl7pPr>
            <a:lvl8pPr indent="-274320" lvl="7" marL="3657600" algn="l">
              <a:spcBef>
                <a:spcPts val="750"/>
              </a:spcBef>
              <a:spcAft>
                <a:spcPts val="0"/>
              </a:spcAft>
              <a:buSzPts val="720"/>
              <a:buChar char="►"/>
              <a:defRPr sz="900"/>
            </a:lvl8pPr>
            <a:lvl9pPr indent="-274320" lvl="8" marL="4114800" algn="l">
              <a:spcBef>
                <a:spcPts val="750"/>
              </a:spcBef>
              <a:spcAft>
                <a:spcPts val="0"/>
              </a:spcAft>
              <a:buSzPts val="720"/>
              <a:buChar char="►"/>
              <a:defRPr sz="900"/>
            </a:lvl9pPr>
          </a:lstStyle>
          <a:p/>
        </p:txBody>
      </p:sp>
      <p:sp>
        <p:nvSpPr>
          <p:cNvPr id="75" name="Google Shape;75;p73"/>
          <p:cNvSpPr txBox="1"/>
          <p:nvPr>
            <p:ph idx="3" type="body"/>
          </p:nvPr>
        </p:nvSpPr>
        <p:spPr>
          <a:xfrm>
            <a:off x="4240872" y="1428750"/>
            <a:ext cx="3297254" cy="432197"/>
          </a:xfrm>
          <a:prstGeom prst="rect">
            <a:avLst/>
          </a:prstGeom>
          <a:noFill/>
          <a:ln>
            <a:noFill/>
          </a:ln>
        </p:spPr>
        <p:txBody>
          <a:bodyPr anchorCtr="0" anchor="b" bIns="45700" lIns="91425" spcFirstLastPara="1" rIns="91425" wrap="square" tIns="45700">
            <a:noAutofit/>
          </a:bodyPr>
          <a:lstStyle>
            <a:lvl1pPr indent="-228600" lvl="0" marL="457200" algn="l">
              <a:spcBef>
                <a:spcPts val="750"/>
              </a:spcBef>
              <a:spcAft>
                <a:spcPts val="0"/>
              </a:spcAft>
              <a:buSzPts val="1440"/>
              <a:buNone/>
              <a:defRPr b="0" sz="1800">
                <a:solidFill>
                  <a:srgbClr val="86D1D8"/>
                </a:solidFill>
              </a:defRPr>
            </a:lvl1pPr>
            <a:lvl2pPr indent="-228600" lvl="1" marL="914400" algn="l">
              <a:spcBef>
                <a:spcPts val="750"/>
              </a:spcBef>
              <a:spcAft>
                <a:spcPts val="0"/>
              </a:spcAft>
              <a:buSzPts val="1200"/>
              <a:buNone/>
              <a:defRPr b="1" sz="1500"/>
            </a:lvl2pPr>
            <a:lvl3pPr indent="-228600" lvl="2" marL="1371600" algn="l">
              <a:spcBef>
                <a:spcPts val="750"/>
              </a:spcBef>
              <a:spcAft>
                <a:spcPts val="0"/>
              </a:spcAft>
              <a:buSzPts val="1080"/>
              <a:buNone/>
              <a:defRPr b="1" sz="1350"/>
            </a:lvl3pPr>
            <a:lvl4pPr indent="-228600" lvl="3" marL="1828800" algn="l">
              <a:spcBef>
                <a:spcPts val="750"/>
              </a:spcBef>
              <a:spcAft>
                <a:spcPts val="0"/>
              </a:spcAft>
              <a:buSzPts val="960"/>
              <a:buNone/>
              <a:defRPr b="1" sz="1200"/>
            </a:lvl4pPr>
            <a:lvl5pPr indent="-228600" lvl="4" marL="2286000" algn="l">
              <a:spcBef>
                <a:spcPts val="750"/>
              </a:spcBef>
              <a:spcAft>
                <a:spcPts val="0"/>
              </a:spcAft>
              <a:buSzPts val="960"/>
              <a:buNone/>
              <a:defRPr b="1" sz="1200"/>
            </a:lvl5pPr>
            <a:lvl6pPr indent="-228600" lvl="5" marL="2743200" algn="l">
              <a:spcBef>
                <a:spcPts val="750"/>
              </a:spcBef>
              <a:spcAft>
                <a:spcPts val="0"/>
              </a:spcAft>
              <a:buSzPts val="960"/>
              <a:buNone/>
              <a:defRPr b="1" sz="1200"/>
            </a:lvl6pPr>
            <a:lvl7pPr indent="-228600" lvl="6" marL="3200400" algn="l">
              <a:spcBef>
                <a:spcPts val="750"/>
              </a:spcBef>
              <a:spcAft>
                <a:spcPts val="0"/>
              </a:spcAft>
              <a:buSzPts val="960"/>
              <a:buNone/>
              <a:defRPr b="1" sz="1200"/>
            </a:lvl7pPr>
            <a:lvl8pPr indent="-228600" lvl="7" marL="3657600" algn="l">
              <a:spcBef>
                <a:spcPts val="750"/>
              </a:spcBef>
              <a:spcAft>
                <a:spcPts val="0"/>
              </a:spcAft>
              <a:buSzPts val="960"/>
              <a:buNone/>
              <a:defRPr b="1" sz="1200"/>
            </a:lvl8pPr>
            <a:lvl9pPr indent="-228600" lvl="8" marL="4114800" algn="l">
              <a:spcBef>
                <a:spcPts val="750"/>
              </a:spcBef>
              <a:spcAft>
                <a:spcPts val="0"/>
              </a:spcAft>
              <a:buSzPts val="960"/>
              <a:buNone/>
              <a:defRPr b="1" sz="1200"/>
            </a:lvl9pPr>
          </a:lstStyle>
          <a:p/>
        </p:txBody>
      </p:sp>
      <p:sp>
        <p:nvSpPr>
          <p:cNvPr id="76" name="Google Shape;76;p73"/>
          <p:cNvSpPr txBox="1"/>
          <p:nvPr>
            <p:ph idx="4" type="body"/>
          </p:nvPr>
        </p:nvSpPr>
        <p:spPr>
          <a:xfrm>
            <a:off x="4240872" y="1885950"/>
            <a:ext cx="3297254" cy="2806304"/>
          </a:xfrm>
          <a:prstGeom prst="rect">
            <a:avLst/>
          </a:prstGeom>
          <a:noFill/>
          <a:ln>
            <a:noFill/>
          </a:ln>
        </p:spPr>
        <p:txBody>
          <a:bodyPr anchorCtr="0" anchor="t" bIns="45700" lIns="91425" spcFirstLastPara="1" rIns="91425" wrap="square" tIns="45700">
            <a:normAutofit/>
          </a:bodyPr>
          <a:lstStyle>
            <a:lvl1pPr indent="-297180" lvl="0" marL="457200" algn="l">
              <a:spcBef>
                <a:spcPts val="750"/>
              </a:spcBef>
              <a:spcAft>
                <a:spcPts val="0"/>
              </a:spcAft>
              <a:buSzPts val="1080"/>
              <a:buChar char="►"/>
              <a:defRPr sz="1350"/>
            </a:lvl1pPr>
            <a:lvl2pPr indent="-289560" lvl="1" marL="914400" algn="l">
              <a:spcBef>
                <a:spcPts val="750"/>
              </a:spcBef>
              <a:spcAft>
                <a:spcPts val="0"/>
              </a:spcAft>
              <a:buSzPts val="960"/>
              <a:buChar char="►"/>
              <a:defRPr sz="1200"/>
            </a:lvl2pPr>
            <a:lvl3pPr indent="-281939" lvl="2" marL="1371600" algn="l">
              <a:spcBef>
                <a:spcPts val="750"/>
              </a:spcBef>
              <a:spcAft>
                <a:spcPts val="0"/>
              </a:spcAft>
              <a:buSzPts val="840"/>
              <a:buChar char="►"/>
              <a:defRPr sz="1050"/>
            </a:lvl3pPr>
            <a:lvl4pPr indent="-274319" lvl="3" marL="1828800" algn="l">
              <a:spcBef>
                <a:spcPts val="750"/>
              </a:spcBef>
              <a:spcAft>
                <a:spcPts val="0"/>
              </a:spcAft>
              <a:buSzPts val="720"/>
              <a:buChar char="►"/>
              <a:defRPr sz="900"/>
            </a:lvl4pPr>
            <a:lvl5pPr indent="-274320" lvl="4" marL="2286000" algn="l">
              <a:spcBef>
                <a:spcPts val="750"/>
              </a:spcBef>
              <a:spcAft>
                <a:spcPts val="0"/>
              </a:spcAft>
              <a:buSzPts val="720"/>
              <a:buChar char="►"/>
              <a:defRPr sz="900"/>
            </a:lvl5pPr>
            <a:lvl6pPr indent="-274320" lvl="5" marL="2743200" algn="l">
              <a:spcBef>
                <a:spcPts val="750"/>
              </a:spcBef>
              <a:spcAft>
                <a:spcPts val="0"/>
              </a:spcAft>
              <a:buSzPts val="720"/>
              <a:buChar char="►"/>
              <a:defRPr sz="900"/>
            </a:lvl6pPr>
            <a:lvl7pPr indent="-274320" lvl="6" marL="3200400" algn="l">
              <a:spcBef>
                <a:spcPts val="750"/>
              </a:spcBef>
              <a:spcAft>
                <a:spcPts val="0"/>
              </a:spcAft>
              <a:buSzPts val="720"/>
              <a:buChar char="►"/>
              <a:defRPr sz="900"/>
            </a:lvl7pPr>
            <a:lvl8pPr indent="-274320" lvl="7" marL="3657600" algn="l">
              <a:spcBef>
                <a:spcPts val="750"/>
              </a:spcBef>
              <a:spcAft>
                <a:spcPts val="0"/>
              </a:spcAft>
              <a:buSzPts val="720"/>
              <a:buChar char="►"/>
              <a:defRPr sz="900"/>
            </a:lvl8pPr>
            <a:lvl9pPr indent="-274320" lvl="8" marL="4114800" algn="l">
              <a:spcBef>
                <a:spcPts val="750"/>
              </a:spcBef>
              <a:spcAft>
                <a:spcPts val="0"/>
              </a:spcAft>
              <a:buSzPts val="720"/>
              <a:buChar char="►"/>
              <a:defRPr sz="900"/>
            </a:lvl9pPr>
          </a:lstStyle>
          <a:p/>
        </p:txBody>
      </p:sp>
      <p:sp>
        <p:nvSpPr>
          <p:cNvPr id="77" name="Google Shape;77;p73"/>
          <p:cNvSpPr txBox="1"/>
          <p:nvPr>
            <p:ph idx="10" type="dt"/>
          </p:nvPr>
        </p:nvSpPr>
        <p:spPr>
          <a:xfrm rot="5400000">
            <a:off x="7616730" y="1343026"/>
            <a:ext cx="742949" cy="2285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73"/>
          <p:cNvSpPr txBox="1"/>
          <p:nvPr>
            <p:ph idx="11" type="ftr"/>
          </p:nvPr>
        </p:nvSpPr>
        <p:spPr>
          <a:xfrm rot="5400000">
            <a:off x="6713680" y="2418973"/>
            <a:ext cx="2894846" cy="2286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73"/>
          <p:cNvSpPr txBox="1"/>
          <p:nvPr>
            <p:ph idx="12" type="sldNum"/>
          </p:nvPr>
        </p:nvSpPr>
        <p:spPr>
          <a:xfrm>
            <a:off x="7764406" y="221797"/>
            <a:ext cx="628649" cy="575765"/>
          </a:xfrm>
          <a:prstGeom prst="rect">
            <a:avLst/>
          </a:prstGeom>
          <a:noFill/>
          <a:ln>
            <a:noFill/>
          </a:ln>
        </p:spPr>
        <p:txBody>
          <a:bodyPr anchorCtr="0" anchor="b" bIns="45700" lIns="91425" spcFirstLastPara="1" rIns="91425" wrap="square" tIns="45700">
            <a:noAutofit/>
          </a:bodyPr>
          <a:lstStyle>
            <a:lvl1pPr indent="0" lvl="0" marL="0" algn="r">
              <a:spcBef>
                <a:spcPts val="0"/>
              </a:spcBef>
              <a:spcAft>
                <a:spcPts val="0"/>
              </a:spcAft>
              <a:buClr>
                <a:schemeClr val="lt1"/>
              </a:buClr>
              <a:buSzPts val="2100"/>
              <a:buFont typeface="Century Gothic"/>
              <a:buNone/>
              <a:defRPr/>
            </a:lvl1pPr>
            <a:lvl2pPr indent="0" lvl="1" marL="0" algn="r">
              <a:spcBef>
                <a:spcPts val="0"/>
              </a:spcBef>
              <a:spcAft>
                <a:spcPts val="0"/>
              </a:spcAft>
              <a:buClr>
                <a:schemeClr val="lt1"/>
              </a:buClr>
              <a:buSzPts val="2100"/>
              <a:buFont typeface="Century Gothic"/>
              <a:buNone/>
              <a:defRPr/>
            </a:lvl2pPr>
            <a:lvl3pPr indent="0" lvl="2" marL="0" algn="r">
              <a:spcBef>
                <a:spcPts val="0"/>
              </a:spcBef>
              <a:spcAft>
                <a:spcPts val="0"/>
              </a:spcAft>
              <a:buClr>
                <a:schemeClr val="lt1"/>
              </a:buClr>
              <a:buSzPts val="2100"/>
              <a:buFont typeface="Century Gothic"/>
              <a:buNone/>
              <a:defRPr/>
            </a:lvl3pPr>
            <a:lvl4pPr indent="0" lvl="3" marL="0" algn="r">
              <a:spcBef>
                <a:spcPts val="0"/>
              </a:spcBef>
              <a:spcAft>
                <a:spcPts val="0"/>
              </a:spcAft>
              <a:buClr>
                <a:schemeClr val="lt1"/>
              </a:buClr>
              <a:buSzPts val="2100"/>
              <a:buFont typeface="Century Gothic"/>
              <a:buNone/>
              <a:defRPr/>
            </a:lvl4pPr>
            <a:lvl5pPr indent="0" lvl="4" marL="0" algn="r">
              <a:spcBef>
                <a:spcPts val="0"/>
              </a:spcBef>
              <a:spcAft>
                <a:spcPts val="0"/>
              </a:spcAft>
              <a:buClr>
                <a:schemeClr val="lt1"/>
              </a:buClr>
              <a:buSzPts val="2100"/>
              <a:buFont typeface="Century Gothic"/>
              <a:buNone/>
              <a:defRPr/>
            </a:lvl5pPr>
            <a:lvl6pPr indent="0" lvl="5" marL="0" algn="r">
              <a:spcBef>
                <a:spcPts val="0"/>
              </a:spcBef>
              <a:spcAft>
                <a:spcPts val="0"/>
              </a:spcAft>
              <a:buClr>
                <a:schemeClr val="lt1"/>
              </a:buClr>
              <a:buSzPts val="2100"/>
              <a:buFont typeface="Century Gothic"/>
              <a:buNone/>
              <a:defRPr/>
            </a:lvl6pPr>
            <a:lvl7pPr indent="0" lvl="6" marL="0" algn="r">
              <a:spcBef>
                <a:spcPts val="0"/>
              </a:spcBef>
              <a:spcAft>
                <a:spcPts val="0"/>
              </a:spcAft>
              <a:buClr>
                <a:schemeClr val="lt1"/>
              </a:buClr>
              <a:buSzPts val="2100"/>
              <a:buFont typeface="Century Gothic"/>
              <a:buNone/>
              <a:defRPr/>
            </a:lvl7pPr>
            <a:lvl8pPr indent="0" lvl="7" marL="0" algn="r">
              <a:spcBef>
                <a:spcPts val="0"/>
              </a:spcBef>
              <a:spcAft>
                <a:spcPts val="0"/>
              </a:spcAft>
              <a:buClr>
                <a:schemeClr val="lt1"/>
              </a:buClr>
              <a:buSzPts val="2100"/>
              <a:buFont typeface="Century Gothic"/>
              <a:buNone/>
              <a:defRPr/>
            </a:lvl8pPr>
            <a:lvl9pPr indent="0" lvl="8" marL="0" algn="r">
              <a:spcBef>
                <a:spcPts val="0"/>
              </a:spcBef>
              <a:spcAft>
                <a:spcPts val="0"/>
              </a:spcAft>
              <a:buClr>
                <a:schemeClr val="l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80" name="Shape 80"/>
        <p:cNvGrpSpPr/>
        <p:nvPr/>
      </p:nvGrpSpPr>
      <p:grpSpPr>
        <a:xfrm>
          <a:off x="0" y="0"/>
          <a:ext cx="0" cy="0"/>
          <a:chOff x="0" y="0"/>
          <a:chExt cx="0" cy="0"/>
        </a:xfrm>
      </p:grpSpPr>
      <p:sp>
        <p:nvSpPr>
          <p:cNvPr id="81" name="Google Shape;81;p74"/>
          <p:cNvSpPr txBox="1"/>
          <p:nvPr>
            <p:ph type="title"/>
          </p:nvPr>
        </p:nvSpPr>
        <p:spPr>
          <a:xfrm>
            <a:off x="866215" y="1085850"/>
            <a:ext cx="2550798" cy="10858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1800"/>
              <a:buFont typeface="Century Gothic"/>
              <a:buNone/>
              <a:defRPr b="0" sz="1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74"/>
          <p:cNvSpPr txBox="1"/>
          <p:nvPr>
            <p:ph idx="1" type="body"/>
          </p:nvPr>
        </p:nvSpPr>
        <p:spPr>
          <a:xfrm>
            <a:off x="3588462" y="1085850"/>
            <a:ext cx="3896998" cy="3429000"/>
          </a:xfrm>
          <a:prstGeom prst="rect">
            <a:avLst/>
          </a:prstGeom>
          <a:noFill/>
          <a:ln>
            <a:noFill/>
          </a:ln>
        </p:spPr>
        <p:txBody>
          <a:bodyPr anchorCtr="0" anchor="ctr" bIns="45700" lIns="91425" spcFirstLastPara="1" rIns="91425" wrap="square" tIns="45700">
            <a:normAutofit/>
          </a:bodyPr>
          <a:lstStyle>
            <a:lvl1pPr indent="-304800" lvl="0" marL="457200" algn="l">
              <a:spcBef>
                <a:spcPts val="750"/>
              </a:spcBef>
              <a:spcAft>
                <a:spcPts val="0"/>
              </a:spcAft>
              <a:buSzPts val="1200"/>
              <a:buChar char="►"/>
              <a:defRPr sz="1500"/>
            </a:lvl1pPr>
            <a:lvl2pPr indent="-297180" lvl="1" marL="914400" algn="l">
              <a:spcBef>
                <a:spcPts val="750"/>
              </a:spcBef>
              <a:spcAft>
                <a:spcPts val="0"/>
              </a:spcAft>
              <a:buSzPts val="1080"/>
              <a:buChar char="►"/>
              <a:defRPr sz="1350"/>
            </a:lvl2pPr>
            <a:lvl3pPr indent="-289560" lvl="2" marL="1371600" algn="l">
              <a:spcBef>
                <a:spcPts val="750"/>
              </a:spcBef>
              <a:spcAft>
                <a:spcPts val="0"/>
              </a:spcAft>
              <a:buSzPts val="960"/>
              <a:buChar char="►"/>
              <a:defRPr sz="1200"/>
            </a:lvl3pPr>
            <a:lvl4pPr indent="-281939" lvl="3" marL="1828800" algn="l">
              <a:spcBef>
                <a:spcPts val="750"/>
              </a:spcBef>
              <a:spcAft>
                <a:spcPts val="0"/>
              </a:spcAft>
              <a:buSzPts val="840"/>
              <a:buChar char="►"/>
              <a:defRPr sz="1050"/>
            </a:lvl4pPr>
            <a:lvl5pPr indent="-281939" lvl="4" marL="2286000" algn="l">
              <a:spcBef>
                <a:spcPts val="750"/>
              </a:spcBef>
              <a:spcAft>
                <a:spcPts val="0"/>
              </a:spcAft>
              <a:buSzPts val="840"/>
              <a:buChar char="►"/>
              <a:defRPr sz="1050"/>
            </a:lvl5pPr>
            <a:lvl6pPr indent="-281939" lvl="5" marL="2743200" algn="l">
              <a:spcBef>
                <a:spcPts val="750"/>
              </a:spcBef>
              <a:spcAft>
                <a:spcPts val="0"/>
              </a:spcAft>
              <a:buSzPts val="840"/>
              <a:buChar char="►"/>
              <a:defRPr sz="1050"/>
            </a:lvl6pPr>
            <a:lvl7pPr indent="-281939" lvl="6" marL="3200400" algn="l">
              <a:spcBef>
                <a:spcPts val="750"/>
              </a:spcBef>
              <a:spcAft>
                <a:spcPts val="0"/>
              </a:spcAft>
              <a:buSzPts val="840"/>
              <a:buChar char="►"/>
              <a:defRPr sz="1050"/>
            </a:lvl7pPr>
            <a:lvl8pPr indent="-281940" lvl="7" marL="3657600" algn="l">
              <a:spcBef>
                <a:spcPts val="750"/>
              </a:spcBef>
              <a:spcAft>
                <a:spcPts val="0"/>
              </a:spcAft>
              <a:buSzPts val="840"/>
              <a:buChar char="►"/>
              <a:defRPr sz="1050"/>
            </a:lvl8pPr>
            <a:lvl9pPr indent="-281940" lvl="8" marL="4114800" algn="l">
              <a:spcBef>
                <a:spcPts val="750"/>
              </a:spcBef>
              <a:spcAft>
                <a:spcPts val="0"/>
              </a:spcAft>
              <a:buSzPts val="840"/>
              <a:buChar char="►"/>
              <a:defRPr sz="1050"/>
            </a:lvl9pPr>
          </a:lstStyle>
          <a:p/>
        </p:txBody>
      </p:sp>
      <p:sp>
        <p:nvSpPr>
          <p:cNvPr id="83" name="Google Shape;83;p74"/>
          <p:cNvSpPr txBox="1"/>
          <p:nvPr>
            <p:ph idx="2" type="body"/>
          </p:nvPr>
        </p:nvSpPr>
        <p:spPr>
          <a:xfrm>
            <a:off x="866215" y="2346961"/>
            <a:ext cx="2550797" cy="2171699"/>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840"/>
              <a:buNone/>
              <a:defRPr sz="1050"/>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sp>
        <p:nvSpPr>
          <p:cNvPr id="84" name="Google Shape;84;p74"/>
          <p:cNvSpPr txBox="1"/>
          <p:nvPr>
            <p:ph idx="10" type="dt"/>
          </p:nvPr>
        </p:nvSpPr>
        <p:spPr>
          <a:xfrm rot="5400000">
            <a:off x="7616730" y="1343026"/>
            <a:ext cx="742949" cy="2285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74"/>
          <p:cNvSpPr txBox="1"/>
          <p:nvPr>
            <p:ph idx="11" type="ftr"/>
          </p:nvPr>
        </p:nvSpPr>
        <p:spPr>
          <a:xfrm rot="5400000">
            <a:off x="6713680" y="2418973"/>
            <a:ext cx="2894846" cy="2286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74"/>
          <p:cNvSpPr txBox="1"/>
          <p:nvPr>
            <p:ph idx="12" type="sldNum"/>
          </p:nvPr>
        </p:nvSpPr>
        <p:spPr>
          <a:xfrm>
            <a:off x="7764406" y="221797"/>
            <a:ext cx="628649" cy="575765"/>
          </a:xfrm>
          <a:prstGeom prst="rect">
            <a:avLst/>
          </a:prstGeom>
          <a:noFill/>
          <a:ln>
            <a:noFill/>
          </a:ln>
        </p:spPr>
        <p:txBody>
          <a:bodyPr anchorCtr="0" anchor="b" bIns="45700" lIns="91425" spcFirstLastPara="1" rIns="91425" wrap="square" tIns="45700">
            <a:noAutofit/>
          </a:bodyPr>
          <a:lstStyle>
            <a:lvl1pPr indent="0" lvl="0" marL="0" algn="r">
              <a:spcBef>
                <a:spcPts val="0"/>
              </a:spcBef>
              <a:spcAft>
                <a:spcPts val="0"/>
              </a:spcAft>
              <a:buClr>
                <a:schemeClr val="lt1"/>
              </a:buClr>
              <a:buSzPts val="2100"/>
              <a:buFont typeface="Century Gothic"/>
              <a:buNone/>
              <a:defRPr/>
            </a:lvl1pPr>
            <a:lvl2pPr indent="0" lvl="1" marL="0" algn="r">
              <a:spcBef>
                <a:spcPts val="0"/>
              </a:spcBef>
              <a:spcAft>
                <a:spcPts val="0"/>
              </a:spcAft>
              <a:buClr>
                <a:schemeClr val="lt1"/>
              </a:buClr>
              <a:buSzPts val="2100"/>
              <a:buFont typeface="Century Gothic"/>
              <a:buNone/>
              <a:defRPr/>
            </a:lvl2pPr>
            <a:lvl3pPr indent="0" lvl="2" marL="0" algn="r">
              <a:spcBef>
                <a:spcPts val="0"/>
              </a:spcBef>
              <a:spcAft>
                <a:spcPts val="0"/>
              </a:spcAft>
              <a:buClr>
                <a:schemeClr val="lt1"/>
              </a:buClr>
              <a:buSzPts val="2100"/>
              <a:buFont typeface="Century Gothic"/>
              <a:buNone/>
              <a:defRPr/>
            </a:lvl3pPr>
            <a:lvl4pPr indent="0" lvl="3" marL="0" algn="r">
              <a:spcBef>
                <a:spcPts val="0"/>
              </a:spcBef>
              <a:spcAft>
                <a:spcPts val="0"/>
              </a:spcAft>
              <a:buClr>
                <a:schemeClr val="lt1"/>
              </a:buClr>
              <a:buSzPts val="2100"/>
              <a:buFont typeface="Century Gothic"/>
              <a:buNone/>
              <a:defRPr/>
            </a:lvl4pPr>
            <a:lvl5pPr indent="0" lvl="4" marL="0" algn="r">
              <a:spcBef>
                <a:spcPts val="0"/>
              </a:spcBef>
              <a:spcAft>
                <a:spcPts val="0"/>
              </a:spcAft>
              <a:buClr>
                <a:schemeClr val="lt1"/>
              </a:buClr>
              <a:buSzPts val="2100"/>
              <a:buFont typeface="Century Gothic"/>
              <a:buNone/>
              <a:defRPr/>
            </a:lvl5pPr>
            <a:lvl6pPr indent="0" lvl="5" marL="0" algn="r">
              <a:spcBef>
                <a:spcPts val="0"/>
              </a:spcBef>
              <a:spcAft>
                <a:spcPts val="0"/>
              </a:spcAft>
              <a:buClr>
                <a:schemeClr val="lt1"/>
              </a:buClr>
              <a:buSzPts val="2100"/>
              <a:buFont typeface="Century Gothic"/>
              <a:buNone/>
              <a:defRPr/>
            </a:lvl6pPr>
            <a:lvl7pPr indent="0" lvl="6" marL="0" algn="r">
              <a:spcBef>
                <a:spcPts val="0"/>
              </a:spcBef>
              <a:spcAft>
                <a:spcPts val="0"/>
              </a:spcAft>
              <a:buClr>
                <a:schemeClr val="lt1"/>
              </a:buClr>
              <a:buSzPts val="2100"/>
              <a:buFont typeface="Century Gothic"/>
              <a:buNone/>
              <a:defRPr/>
            </a:lvl7pPr>
            <a:lvl8pPr indent="0" lvl="7" marL="0" algn="r">
              <a:spcBef>
                <a:spcPts val="0"/>
              </a:spcBef>
              <a:spcAft>
                <a:spcPts val="0"/>
              </a:spcAft>
              <a:buClr>
                <a:schemeClr val="lt1"/>
              </a:buClr>
              <a:buSzPts val="2100"/>
              <a:buFont typeface="Century Gothic"/>
              <a:buNone/>
              <a:defRPr/>
            </a:lvl8pPr>
            <a:lvl9pPr indent="0" lvl="8" marL="0" algn="r">
              <a:spcBef>
                <a:spcPts val="0"/>
              </a:spcBef>
              <a:spcAft>
                <a:spcPts val="0"/>
              </a:spcAft>
              <a:buClr>
                <a:schemeClr val="l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showMasterSp="0">
  <p:cSld name="Panoramic Picture with Caption">
    <p:spTree>
      <p:nvGrpSpPr>
        <p:cNvPr id="87" name="Shape 87"/>
        <p:cNvGrpSpPr/>
        <p:nvPr/>
      </p:nvGrpSpPr>
      <p:grpSpPr>
        <a:xfrm>
          <a:off x="0" y="0"/>
          <a:ext cx="0" cy="0"/>
          <a:chOff x="0" y="0"/>
          <a:chExt cx="0" cy="0"/>
        </a:xfrm>
      </p:grpSpPr>
      <p:sp>
        <p:nvSpPr>
          <p:cNvPr id="88" name="Google Shape;88;p75"/>
          <p:cNvSpPr txBox="1"/>
          <p:nvPr>
            <p:ph type="title"/>
          </p:nvPr>
        </p:nvSpPr>
        <p:spPr>
          <a:xfrm>
            <a:off x="866217" y="3600440"/>
            <a:ext cx="6619243" cy="425054"/>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1800"/>
              <a:buFont typeface="Century Gothic"/>
              <a:buNone/>
              <a:defRPr b="0" sz="1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75"/>
          <p:cNvSpPr/>
          <p:nvPr>
            <p:ph idx="2" type="pic"/>
          </p:nvPr>
        </p:nvSpPr>
        <p:spPr>
          <a:xfrm>
            <a:off x="866216" y="514350"/>
            <a:ext cx="6619244" cy="273050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rmAutofit/>
          </a:bodyPr>
          <a:lstStyle>
            <a:lvl1pPr lvl="0" marR="0" rtl="0" algn="ctr">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1pPr>
            <a:lvl2pPr lvl="1"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2pPr>
            <a:lvl3pPr lvl="2"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3pPr>
            <a:lvl4pPr lvl="3"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4pPr>
            <a:lvl5pPr lvl="4"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5pPr>
            <a:lvl6pPr lvl="5"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6pPr>
            <a:lvl7pPr lvl="6"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7pPr>
            <a:lvl8pPr lvl="7"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8pPr>
            <a:lvl9pPr lvl="8"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9pPr>
          </a:lstStyle>
          <a:p/>
        </p:txBody>
      </p:sp>
      <p:sp>
        <p:nvSpPr>
          <p:cNvPr id="90" name="Google Shape;90;p75"/>
          <p:cNvSpPr txBox="1"/>
          <p:nvPr>
            <p:ph idx="1" type="body"/>
          </p:nvPr>
        </p:nvSpPr>
        <p:spPr>
          <a:xfrm>
            <a:off x="866217" y="4025494"/>
            <a:ext cx="6619242" cy="370284"/>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720"/>
              <a:buNone/>
              <a:defRPr sz="900"/>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sp>
        <p:nvSpPr>
          <p:cNvPr id="91" name="Google Shape;91;p75"/>
          <p:cNvSpPr txBox="1"/>
          <p:nvPr>
            <p:ph idx="10" type="dt"/>
          </p:nvPr>
        </p:nvSpPr>
        <p:spPr>
          <a:xfrm rot="5400000">
            <a:off x="7616730" y="1343026"/>
            <a:ext cx="742949" cy="2285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75"/>
          <p:cNvSpPr txBox="1"/>
          <p:nvPr>
            <p:ph idx="11" type="ftr"/>
          </p:nvPr>
        </p:nvSpPr>
        <p:spPr>
          <a:xfrm rot="5400000">
            <a:off x="6713680" y="2418973"/>
            <a:ext cx="2894846" cy="2286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75"/>
          <p:cNvSpPr txBox="1"/>
          <p:nvPr>
            <p:ph idx="12" type="sldNum"/>
          </p:nvPr>
        </p:nvSpPr>
        <p:spPr>
          <a:xfrm>
            <a:off x="7764406" y="221797"/>
            <a:ext cx="628649" cy="575765"/>
          </a:xfrm>
          <a:prstGeom prst="rect">
            <a:avLst/>
          </a:prstGeom>
          <a:noFill/>
          <a:ln>
            <a:noFill/>
          </a:ln>
        </p:spPr>
        <p:txBody>
          <a:bodyPr anchorCtr="0" anchor="b" bIns="45700" lIns="91425" spcFirstLastPara="1" rIns="91425" wrap="square" tIns="45700">
            <a:noAutofit/>
          </a:bodyPr>
          <a:lstStyle>
            <a:lvl1pPr indent="0" lvl="0" marL="0" algn="r">
              <a:spcBef>
                <a:spcPts val="0"/>
              </a:spcBef>
              <a:spcAft>
                <a:spcPts val="0"/>
              </a:spcAft>
              <a:buClr>
                <a:schemeClr val="lt1"/>
              </a:buClr>
              <a:buSzPts val="2100"/>
              <a:buFont typeface="Century Gothic"/>
              <a:buNone/>
              <a:defRPr/>
            </a:lvl1pPr>
            <a:lvl2pPr indent="0" lvl="1" marL="0" algn="r">
              <a:spcBef>
                <a:spcPts val="0"/>
              </a:spcBef>
              <a:spcAft>
                <a:spcPts val="0"/>
              </a:spcAft>
              <a:buClr>
                <a:schemeClr val="lt1"/>
              </a:buClr>
              <a:buSzPts val="2100"/>
              <a:buFont typeface="Century Gothic"/>
              <a:buNone/>
              <a:defRPr/>
            </a:lvl2pPr>
            <a:lvl3pPr indent="0" lvl="2" marL="0" algn="r">
              <a:spcBef>
                <a:spcPts val="0"/>
              </a:spcBef>
              <a:spcAft>
                <a:spcPts val="0"/>
              </a:spcAft>
              <a:buClr>
                <a:schemeClr val="lt1"/>
              </a:buClr>
              <a:buSzPts val="2100"/>
              <a:buFont typeface="Century Gothic"/>
              <a:buNone/>
              <a:defRPr/>
            </a:lvl3pPr>
            <a:lvl4pPr indent="0" lvl="3" marL="0" algn="r">
              <a:spcBef>
                <a:spcPts val="0"/>
              </a:spcBef>
              <a:spcAft>
                <a:spcPts val="0"/>
              </a:spcAft>
              <a:buClr>
                <a:schemeClr val="lt1"/>
              </a:buClr>
              <a:buSzPts val="2100"/>
              <a:buFont typeface="Century Gothic"/>
              <a:buNone/>
              <a:defRPr/>
            </a:lvl4pPr>
            <a:lvl5pPr indent="0" lvl="4" marL="0" algn="r">
              <a:spcBef>
                <a:spcPts val="0"/>
              </a:spcBef>
              <a:spcAft>
                <a:spcPts val="0"/>
              </a:spcAft>
              <a:buClr>
                <a:schemeClr val="lt1"/>
              </a:buClr>
              <a:buSzPts val="2100"/>
              <a:buFont typeface="Century Gothic"/>
              <a:buNone/>
              <a:defRPr/>
            </a:lvl5pPr>
            <a:lvl6pPr indent="0" lvl="5" marL="0" algn="r">
              <a:spcBef>
                <a:spcPts val="0"/>
              </a:spcBef>
              <a:spcAft>
                <a:spcPts val="0"/>
              </a:spcAft>
              <a:buClr>
                <a:schemeClr val="lt1"/>
              </a:buClr>
              <a:buSzPts val="2100"/>
              <a:buFont typeface="Century Gothic"/>
              <a:buNone/>
              <a:defRPr/>
            </a:lvl6pPr>
            <a:lvl7pPr indent="0" lvl="6" marL="0" algn="r">
              <a:spcBef>
                <a:spcPts val="0"/>
              </a:spcBef>
              <a:spcAft>
                <a:spcPts val="0"/>
              </a:spcAft>
              <a:buClr>
                <a:schemeClr val="lt1"/>
              </a:buClr>
              <a:buSzPts val="2100"/>
              <a:buFont typeface="Century Gothic"/>
              <a:buNone/>
              <a:defRPr/>
            </a:lvl7pPr>
            <a:lvl8pPr indent="0" lvl="7" marL="0" algn="r">
              <a:spcBef>
                <a:spcPts val="0"/>
              </a:spcBef>
              <a:spcAft>
                <a:spcPts val="0"/>
              </a:spcAft>
              <a:buClr>
                <a:schemeClr val="lt1"/>
              </a:buClr>
              <a:buSzPts val="2100"/>
              <a:buFont typeface="Century Gothic"/>
              <a:buNone/>
              <a:defRPr/>
            </a:lvl8pPr>
            <a:lvl9pPr indent="0" lvl="8" marL="0" algn="r">
              <a:spcBef>
                <a:spcPts val="0"/>
              </a:spcBef>
              <a:spcAft>
                <a:spcPts val="0"/>
              </a:spcAft>
              <a:buClr>
                <a:schemeClr val="l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showMasterSp="0">
  <p:cSld name="Title and Caption">
    <p:spTree>
      <p:nvGrpSpPr>
        <p:cNvPr id="94" name="Shape 94"/>
        <p:cNvGrpSpPr/>
        <p:nvPr/>
      </p:nvGrpSpPr>
      <p:grpSpPr>
        <a:xfrm>
          <a:off x="0" y="0"/>
          <a:ext cx="0" cy="0"/>
          <a:chOff x="0" y="0"/>
          <a:chExt cx="0" cy="0"/>
        </a:xfrm>
      </p:grpSpPr>
      <p:sp>
        <p:nvSpPr>
          <p:cNvPr id="95" name="Google Shape;95;p76"/>
          <p:cNvSpPr txBox="1"/>
          <p:nvPr>
            <p:ph type="title"/>
          </p:nvPr>
        </p:nvSpPr>
        <p:spPr>
          <a:xfrm>
            <a:off x="866216" y="1085850"/>
            <a:ext cx="6619244" cy="14859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3600"/>
              <a:buFont typeface="Century Gothic"/>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76"/>
          <p:cNvSpPr txBox="1"/>
          <p:nvPr>
            <p:ph idx="1" type="body"/>
          </p:nvPr>
        </p:nvSpPr>
        <p:spPr>
          <a:xfrm>
            <a:off x="866216" y="2743200"/>
            <a:ext cx="6619244" cy="1771650"/>
          </a:xfrm>
          <a:prstGeom prst="rect">
            <a:avLst/>
          </a:prstGeom>
          <a:noFill/>
          <a:ln>
            <a:noFill/>
          </a:ln>
        </p:spPr>
        <p:txBody>
          <a:bodyPr anchorCtr="0" anchor="ctr" bIns="45700" lIns="91425" spcFirstLastPara="1" rIns="91425" wrap="square" tIns="45700">
            <a:normAutofit/>
          </a:bodyPr>
          <a:lstStyle>
            <a:lvl1pPr indent="-228600" lvl="0" marL="457200" algn="l">
              <a:spcBef>
                <a:spcPts val="750"/>
              </a:spcBef>
              <a:spcAft>
                <a:spcPts val="0"/>
              </a:spcAft>
              <a:buSzPts val="1080"/>
              <a:buNone/>
              <a:defRPr sz="1350"/>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sp>
        <p:nvSpPr>
          <p:cNvPr id="97" name="Google Shape;97;p76"/>
          <p:cNvSpPr txBox="1"/>
          <p:nvPr>
            <p:ph idx="10" type="dt"/>
          </p:nvPr>
        </p:nvSpPr>
        <p:spPr>
          <a:xfrm rot="5400000">
            <a:off x="7616730" y="1343026"/>
            <a:ext cx="742949" cy="2285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76"/>
          <p:cNvSpPr txBox="1"/>
          <p:nvPr>
            <p:ph idx="11" type="ftr"/>
          </p:nvPr>
        </p:nvSpPr>
        <p:spPr>
          <a:xfrm rot="5400000">
            <a:off x="6713680" y="2418973"/>
            <a:ext cx="2894846" cy="2286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76"/>
          <p:cNvSpPr txBox="1"/>
          <p:nvPr>
            <p:ph idx="12" type="sldNum"/>
          </p:nvPr>
        </p:nvSpPr>
        <p:spPr>
          <a:xfrm>
            <a:off x="7764406" y="221797"/>
            <a:ext cx="628649" cy="575765"/>
          </a:xfrm>
          <a:prstGeom prst="rect">
            <a:avLst/>
          </a:prstGeom>
          <a:noFill/>
          <a:ln>
            <a:noFill/>
          </a:ln>
        </p:spPr>
        <p:txBody>
          <a:bodyPr anchorCtr="0" anchor="b" bIns="45700" lIns="91425" spcFirstLastPara="1" rIns="91425" wrap="square" tIns="45700">
            <a:noAutofit/>
          </a:bodyPr>
          <a:lstStyle>
            <a:lvl1pPr indent="0" lvl="0" marL="0" algn="r">
              <a:spcBef>
                <a:spcPts val="0"/>
              </a:spcBef>
              <a:spcAft>
                <a:spcPts val="0"/>
              </a:spcAft>
              <a:buClr>
                <a:schemeClr val="lt1"/>
              </a:buClr>
              <a:buSzPts val="2100"/>
              <a:buFont typeface="Century Gothic"/>
              <a:buNone/>
              <a:defRPr/>
            </a:lvl1pPr>
            <a:lvl2pPr indent="0" lvl="1" marL="0" algn="r">
              <a:spcBef>
                <a:spcPts val="0"/>
              </a:spcBef>
              <a:spcAft>
                <a:spcPts val="0"/>
              </a:spcAft>
              <a:buClr>
                <a:schemeClr val="lt1"/>
              </a:buClr>
              <a:buSzPts val="2100"/>
              <a:buFont typeface="Century Gothic"/>
              <a:buNone/>
              <a:defRPr/>
            </a:lvl2pPr>
            <a:lvl3pPr indent="0" lvl="2" marL="0" algn="r">
              <a:spcBef>
                <a:spcPts val="0"/>
              </a:spcBef>
              <a:spcAft>
                <a:spcPts val="0"/>
              </a:spcAft>
              <a:buClr>
                <a:schemeClr val="lt1"/>
              </a:buClr>
              <a:buSzPts val="2100"/>
              <a:buFont typeface="Century Gothic"/>
              <a:buNone/>
              <a:defRPr/>
            </a:lvl3pPr>
            <a:lvl4pPr indent="0" lvl="3" marL="0" algn="r">
              <a:spcBef>
                <a:spcPts val="0"/>
              </a:spcBef>
              <a:spcAft>
                <a:spcPts val="0"/>
              </a:spcAft>
              <a:buClr>
                <a:schemeClr val="lt1"/>
              </a:buClr>
              <a:buSzPts val="2100"/>
              <a:buFont typeface="Century Gothic"/>
              <a:buNone/>
              <a:defRPr/>
            </a:lvl4pPr>
            <a:lvl5pPr indent="0" lvl="4" marL="0" algn="r">
              <a:spcBef>
                <a:spcPts val="0"/>
              </a:spcBef>
              <a:spcAft>
                <a:spcPts val="0"/>
              </a:spcAft>
              <a:buClr>
                <a:schemeClr val="lt1"/>
              </a:buClr>
              <a:buSzPts val="2100"/>
              <a:buFont typeface="Century Gothic"/>
              <a:buNone/>
              <a:defRPr/>
            </a:lvl5pPr>
            <a:lvl6pPr indent="0" lvl="5" marL="0" algn="r">
              <a:spcBef>
                <a:spcPts val="0"/>
              </a:spcBef>
              <a:spcAft>
                <a:spcPts val="0"/>
              </a:spcAft>
              <a:buClr>
                <a:schemeClr val="lt1"/>
              </a:buClr>
              <a:buSzPts val="2100"/>
              <a:buFont typeface="Century Gothic"/>
              <a:buNone/>
              <a:defRPr/>
            </a:lvl6pPr>
            <a:lvl7pPr indent="0" lvl="6" marL="0" algn="r">
              <a:spcBef>
                <a:spcPts val="0"/>
              </a:spcBef>
              <a:spcAft>
                <a:spcPts val="0"/>
              </a:spcAft>
              <a:buClr>
                <a:schemeClr val="lt1"/>
              </a:buClr>
              <a:buSzPts val="2100"/>
              <a:buFont typeface="Century Gothic"/>
              <a:buNone/>
              <a:defRPr/>
            </a:lvl7pPr>
            <a:lvl8pPr indent="0" lvl="7" marL="0" algn="r">
              <a:spcBef>
                <a:spcPts val="0"/>
              </a:spcBef>
              <a:spcAft>
                <a:spcPts val="0"/>
              </a:spcAft>
              <a:buClr>
                <a:schemeClr val="lt1"/>
              </a:buClr>
              <a:buSzPts val="2100"/>
              <a:buFont typeface="Century Gothic"/>
              <a:buNone/>
              <a:defRPr/>
            </a:lvl8pPr>
            <a:lvl9pPr indent="0" lvl="8" marL="0" algn="r">
              <a:spcBef>
                <a:spcPts val="0"/>
              </a:spcBef>
              <a:spcAft>
                <a:spcPts val="0"/>
              </a:spcAft>
              <a:buClr>
                <a:schemeClr val="l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showMasterSp="0">
  <p:cSld name="Name Card">
    <p:spTree>
      <p:nvGrpSpPr>
        <p:cNvPr id="100" name="Shape 100"/>
        <p:cNvGrpSpPr/>
        <p:nvPr/>
      </p:nvGrpSpPr>
      <p:grpSpPr>
        <a:xfrm>
          <a:off x="0" y="0"/>
          <a:ext cx="0" cy="0"/>
          <a:chOff x="0" y="0"/>
          <a:chExt cx="0" cy="0"/>
        </a:xfrm>
      </p:grpSpPr>
      <p:sp>
        <p:nvSpPr>
          <p:cNvPr id="101" name="Google Shape;101;p77"/>
          <p:cNvSpPr txBox="1"/>
          <p:nvPr>
            <p:ph type="title"/>
          </p:nvPr>
        </p:nvSpPr>
        <p:spPr>
          <a:xfrm>
            <a:off x="866216" y="2343151"/>
            <a:ext cx="6619245" cy="123988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3000"/>
              <a:buFont typeface="Century Gothic"/>
              <a:buNone/>
              <a:defRPr b="0" sz="3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77"/>
          <p:cNvSpPr txBox="1"/>
          <p:nvPr>
            <p:ph idx="1" type="body"/>
          </p:nvPr>
        </p:nvSpPr>
        <p:spPr>
          <a:xfrm>
            <a:off x="866216" y="3583036"/>
            <a:ext cx="6619244" cy="645300"/>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1200"/>
              <a:buNone/>
              <a:defRPr sz="1500" cap="none">
                <a:solidFill>
                  <a:srgbClr val="86D1D8"/>
                </a:solidFill>
              </a:defRPr>
            </a:lvl1pPr>
            <a:lvl2pPr indent="-228600" lvl="1" marL="914400" algn="l">
              <a:spcBef>
                <a:spcPts val="750"/>
              </a:spcBef>
              <a:spcAft>
                <a:spcPts val="0"/>
              </a:spcAft>
              <a:buSzPts val="1080"/>
              <a:buNone/>
              <a:defRPr sz="1350">
                <a:solidFill>
                  <a:schemeClr val="lt1"/>
                </a:solidFill>
              </a:defRPr>
            </a:lvl2pPr>
            <a:lvl3pPr indent="-228600" lvl="2" marL="1371600" algn="l">
              <a:spcBef>
                <a:spcPts val="750"/>
              </a:spcBef>
              <a:spcAft>
                <a:spcPts val="0"/>
              </a:spcAft>
              <a:buSzPts val="960"/>
              <a:buNone/>
              <a:defRPr sz="1200">
                <a:solidFill>
                  <a:schemeClr val="lt1"/>
                </a:solidFill>
              </a:defRPr>
            </a:lvl3pPr>
            <a:lvl4pPr indent="-228600" lvl="3" marL="1828800" algn="l">
              <a:spcBef>
                <a:spcPts val="750"/>
              </a:spcBef>
              <a:spcAft>
                <a:spcPts val="0"/>
              </a:spcAft>
              <a:buSzPts val="840"/>
              <a:buNone/>
              <a:defRPr sz="1050">
                <a:solidFill>
                  <a:schemeClr val="lt1"/>
                </a:solidFill>
              </a:defRPr>
            </a:lvl4pPr>
            <a:lvl5pPr indent="-228600" lvl="4" marL="2286000" algn="l">
              <a:spcBef>
                <a:spcPts val="750"/>
              </a:spcBef>
              <a:spcAft>
                <a:spcPts val="0"/>
              </a:spcAft>
              <a:buSzPts val="840"/>
              <a:buNone/>
              <a:defRPr sz="1050">
                <a:solidFill>
                  <a:schemeClr val="lt1"/>
                </a:solidFill>
              </a:defRPr>
            </a:lvl5pPr>
            <a:lvl6pPr indent="-228600" lvl="5" marL="2743200" algn="l">
              <a:spcBef>
                <a:spcPts val="750"/>
              </a:spcBef>
              <a:spcAft>
                <a:spcPts val="0"/>
              </a:spcAft>
              <a:buSzPts val="840"/>
              <a:buNone/>
              <a:defRPr sz="1050">
                <a:solidFill>
                  <a:schemeClr val="lt1"/>
                </a:solidFill>
              </a:defRPr>
            </a:lvl6pPr>
            <a:lvl7pPr indent="-228600" lvl="6" marL="3200400" algn="l">
              <a:spcBef>
                <a:spcPts val="750"/>
              </a:spcBef>
              <a:spcAft>
                <a:spcPts val="0"/>
              </a:spcAft>
              <a:buSzPts val="840"/>
              <a:buNone/>
              <a:defRPr sz="1050">
                <a:solidFill>
                  <a:schemeClr val="lt1"/>
                </a:solidFill>
              </a:defRPr>
            </a:lvl7pPr>
            <a:lvl8pPr indent="-228600" lvl="7" marL="3657600" algn="l">
              <a:spcBef>
                <a:spcPts val="750"/>
              </a:spcBef>
              <a:spcAft>
                <a:spcPts val="0"/>
              </a:spcAft>
              <a:buSzPts val="840"/>
              <a:buNone/>
              <a:defRPr sz="1050">
                <a:solidFill>
                  <a:schemeClr val="lt1"/>
                </a:solidFill>
              </a:defRPr>
            </a:lvl8pPr>
            <a:lvl9pPr indent="-228600" lvl="8" marL="4114800" algn="l">
              <a:spcBef>
                <a:spcPts val="750"/>
              </a:spcBef>
              <a:spcAft>
                <a:spcPts val="0"/>
              </a:spcAft>
              <a:buSzPts val="840"/>
              <a:buNone/>
              <a:defRPr sz="1050">
                <a:solidFill>
                  <a:schemeClr val="lt1"/>
                </a:solidFill>
              </a:defRPr>
            </a:lvl9pPr>
          </a:lstStyle>
          <a:p/>
        </p:txBody>
      </p:sp>
      <p:sp>
        <p:nvSpPr>
          <p:cNvPr id="103" name="Google Shape;103;p77"/>
          <p:cNvSpPr txBox="1"/>
          <p:nvPr>
            <p:ph idx="10" type="dt"/>
          </p:nvPr>
        </p:nvSpPr>
        <p:spPr>
          <a:xfrm rot="5400000">
            <a:off x="7616730" y="1343026"/>
            <a:ext cx="742949" cy="2285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77"/>
          <p:cNvSpPr txBox="1"/>
          <p:nvPr>
            <p:ph idx="11" type="ftr"/>
          </p:nvPr>
        </p:nvSpPr>
        <p:spPr>
          <a:xfrm rot="5400000">
            <a:off x="6713680" y="2418973"/>
            <a:ext cx="2894846" cy="2286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77"/>
          <p:cNvSpPr txBox="1"/>
          <p:nvPr>
            <p:ph idx="12" type="sldNum"/>
          </p:nvPr>
        </p:nvSpPr>
        <p:spPr>
          <a:xfrm>
            <a:off x="7764406" y="221797"/>
            <a:ext cx="628649" cy="575765"/>
          </a:xfrm>
          <a:prstGeom prst="rect">
            <a:avLst/>
          </a:prstGeom>
          <a:noFill/>
          <a:ln>
            <a:noFill/>
          </a:ln>
        </p:spPr>
        <p:txBody>
          <a:bodyPr anchorCtr="0" anchor="b" bIns="45700" lIns="91425" spcFirstLastPara="1" rIns="91425" wrap="square" tIns="45700">
            <a:noAutofit/>
          </a:bodyPr>
          <a:lstStyle>
            <a:lvl1pPr indent="0" lvl="0" marL="0" algn="r">
              <a:spcBef>
                <a:spcPts val="0"/>
              </a:spcBef>
              <a:spcAft>
                <a:spcPts val="0"/>
              </a:spcAft>
              <a:buClr>
                <a:schemeClr val="lt1"/>
              </a:buClr>
              <a:buSzPts val="2100"/>
              <a:buFont typeface="Century Gothic"/>
              <a:buNone/>
              <a:defRPr/>
            </a:lvl1pPr>
            <a:lvl2pPr indent="0" lvl="1" marL="0" algn="r">
              <a:spcBef>
                <a:spcPts val="0"/>
              </a:spcBef>
              <a:spcAft>
                <a:spcPts val="0"/>
              </a:spcAft>
              <a:buClr>
                <a:schemeClr val="lt1"/>
              </a:buClr>
              <a:buSzPts val="2100"/>
              <a:buFont typeface="Century Gothic"/>
              <a:buNone/>
              <a:defRPr/>
            </a:lvl2pPr>
            <a:lvl3pPr indent="0" lvl="2" marL="0" algn="r">
              <a:spcBef>
                <a:spcPts val="0"/>
              </a:spcBef>
              <a:spcAft>
                <a:spcPts val="0"/>
              </a:spcAft>
              <a:buClr>
                <a:schemeClr val="lt1"/>
              </a:buClr>
              <a:buSzPts val="2100"/>
              <a:buFont typeface="Century Gothic"/>
              <a:buNone/>
              <a:defRPr/>
            </a:lvl3pPr>
            <a:lvl4pPr indent="0" lvl="3" marL="0" algn="r">
              <a:spcBef>
                <a:spcPts val="0"/>
              </a:spcBef>
              <a:spcAft>
                <a:spcPts val="0"/>
              </a:spcAft>
              <a:buClr>
                <a:schemeClr val="lt1"/>
              </a:buClr>
              <a:buSzPts val="2100"/>
              <a:buFont typeface="Century Gothic"/>
              <a:buNone/>
              <a:defRPr/>
            </a:lvl4pPr>
            <a:lvl5pPr indent="0" lvl="4" marL="0" algn="r">
              <a:spcBef>
                <a:spcPts val="0"/>
              </a:spcBef>
              <a:spcAft>
                <a:spcPts val="0"/>
              </a:spcAft>
              <a:buClr>
                <a:schemeClr val="lt1"/>
              </a:buClr>
              <a:buSzPts val="2100"/>
              <a:buFont typeface="Century Gothic"/>
              <a:buNone/>
              <a:defRPr/>
            </a:lvl5pPr>
            <a:lvl6pPr indent="0" lvl="5" marL="0" algn="r">
              <a:spcBef>
                <a:spcPts val="0"/>
              </a:spcBef>
              <a:spcAft>
                <a:spcPts val="0"/>
              </a:spcAft>
              <a:buClr>
                <a:schemeClr val="lt1"/>
              </a:buClr>
              <a:buSzPts val="2100"/>
              <a:buFont typeface="Century Gothic"/>
              <a:buNone/>
              <a:defRPr/>
            </a:lvl6pPr>
            <a:lvl7pPr indent="0" lvl="6" marL="0" algn="r">
              <a:spcBef>
                <a:spcPts val="0"/>
              </a:spcBef>
              <a:spcAft>
                <a:spcPts val="0"/>
              </a:spcAft>
              <a:buClr>
                <a:schemeClr val="lt1"/>
              </a:buClr>
              <a:buSzPts val="2100"/>
              <a:buFont typeface="Century Gothic"/>
              <a:buNone/>
              <a:defRPr/>
            </a:lvl7pPr>
            <a:lvl8pPr indent="0" lvl="7" marL="0" algn="r">
              <a:spcBef>
                <a:spcPts val="0"/>
              </a:spcBef>
              <a:spcAft>
                <a:spcPts val="0"/>
              </a:spcAft>
              <a:buClr>
                <a:schemeClr val="lt1"/>
              </a:buClr>
              <a:buSzPts val="2100"/>
              <a:buFont typeface="Century Gothic"/>
              <a:buNone/>
              <a:defRPr/>
            </a:lvl8pPr>
            <a:lvl9pPr indent="0" lvl="8" marL="0" algn="r">
              <a:spcBef>
                <a:spcPts val="0"/>
              </a:spcBef>
              <a:spcAft>
                <a:spcPts val="0"/>
              </a:spcAft>
              <a:buClr>
                <a:schemeClr val="l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showMasterSp="0">
  <p:cSld name="3 Column">
    <p:spTree>
      <p:nvGrpSpPr>
        <p:cNvPr id="106" name="Shape 106"/>
        <p:cNvGrpSpPr/>
        <p:nvPr/>
      </p:nvGrpSpPr>
      <p:grpSpPr>
        <a:xfrm>
          <a:off x="0" y="0"/>
          <a:ext cx="0" cy="0"/>
          <a:chOff x="0" y="0"/>
          <a:chExt cx="0" cy="0"/>
        </a:xfrm>
      </p:grpSpPr>
      <p:sp>
        <p:nvSpPr>
          <p:cNvPr id="107" name="Google Shape;107;p78"/>
          <p:cNvSpPr txBox="1"/>
          <p:nvPr>
            <p:ph type="title"/>
          </p:nvPr>
        </p:nvSpPr>
        <p:spPr>
          <a:xfrm>
            <a:off x="484584" y="339538"/>
            <a:ext cx="7053542" cy="105039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3150"/>
              <a:buFont typeface="Century Gothic"/>
              <a:buNone/>
              <a:defRPr sz="31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78"/>
          <p:cNvSpPr txBox="1"/>
          <p:nvPr>
            <p:ph idx="1" type="body"/>
          </p:nvPr>
        </p:nvSpPr>
        <p:spPr>
          <a:xfrm>
            <a:off x="474710" y="1485900"/>
            <a:ext cx="2210150" cy="432197"/>
          </a:xfrm>
          <a:prstGeom prst="rect">
            <a:avLst/>
          </a:prstGeom>
          <a:noFill/>
          <a:ln>
            <a:noFill/>
          </a:ln>
        </p:spPr>
        <p:txBody>
          <a:bodyPr anchorCtr="0" anchor="b" bIns="45700" lIns="91425" spcFirstLastPara="1" rIns="91425" wrap="square" tIns="45700">
            <a:noAutofit/>
          </a:bodyPr>
          <a:lstStyle>
            <a:lvl1pPr indent="-228600" lvl="0" marL="457200" algn="l">
              <a:spcBef>
                <a:spcPts val="750"/>
              </a:spcBef>
              <a:spcAft>
                <a:spcPts val="0"/>
              </a:spcAft>
              <a:buSzPts val="1440"/>
              <a:buNone/>
              <a:defRPr b="0" sz="1800">
                <a:solidFill>
                  <a:srgbClr val="86D1D8"/>
                </a:solidFill>
              </a:defRPr>
            </a:lvl1pPr>
            <a:lvl2pPr indent="-228600" lvl="1" marL="914400" algn="l">
              <a:spcBef>
                <a:spcPts val="750"/>
              </a:spcBef>
              <a:spcAft>
                <a:spcPts val="0"/>
              </a:spcAft>
              <a:buSzPts val="1200"/>
              <a:buNone/>
              <a:defRPr b="1" sz="1500"/>
            </a:lvl2pPr>
            <a:lvl3pPr indent="-228600" lvl="2" marL="1371600" algn="l">
              <a:spcBef>
                <a:spcPts val="750"/>
              </a:spcBef>
              <a:spcAft>
                <a:spcPts val="0"/>
              </a:spcAft>
              <a:buSzPts val="1080"/>
              <a:buNone/>
              <a:defRPr b="1" sz="1350"/>
            </a:lvl3pPr>
            <a:lvl4pPr indent="-228600" lvl="3" marL="1828800" algn="l">
              <a:spcBef>
                <a:spcPts val="750"/>
              </a:spcBef>
              <a:spcAft>
                <a:spcPts val="0"/>
              </a:spcAft>
              <a:buSzPts val="960"/>
              <a:buNone/>
              <a:defRPr b="1" sz="1200"/>
            </a:lvl4pPr>
            <a:lvl5pPr indent="-228600" lvl="4" marL="2286000" algn="l">
              <a:spcBef>
                <a:spcPts val="750"/>
              </a:spcBef>
              <a:spcAft>
                <a:spcPts val="0"/>
              </a:spcAft>
              <a:buSzPts val="960"/>
              <a:buNone/>
              <a:defRPr b="1" sz="1200"/>
            </a:lvl5pPr>
            <a:lvl6pPr indent="-228600" lvl="5" marL="2743200" algn="l">
              <a:spcBef>
                <a:spcPts val="750"/>
              </a:spcBef>
              <a:spcAft>
                <a:spcPts val="0"/>
              </a:spcAft>
              <a:buSzPts val="960"/>
              <a:buNone/>
              <a:defRPr b="1" sz="1200"/>
            </a:lvl6pPr>
            <a:lvl7pPr indent="-228600" lvl="6" marL="3200400" algn="l">
              <a:spcBef>
                <a:spcPts val="750"/>
              </a:spcBef>
              <a:spcAft>
                <a:spcPts val="0"/>
              </a:spcAft>
              <a:buSzPts val="960"/>
              <a:buNone/>
              <a:defRPr b="1" sz="1200"/>
            </a:lvl7pPr>
            <a:lvl8pPr indent="-228600" lvl="7" marL="3657600" algn="l">
              <a:spcBef>
                <a:spcPts val="750"/>
              </a:spcBef>
              <a:spcAft>
                <a:spcPts val="0"/>
              </a:spcAft>
              <a:buSzPts val="960"/>
              <a:buNone/>
              <a:defRPr b="1" sz="1200"/>
            </a:lvl8pPr>
            <a:lvl9pPr indent="-228600" lvl="8" marL="4114800" algn="l">
              <a:spcBef>
                <a:spcPts val="750"/>
              </a:spcBef>
              <a:spcAft>
                <a:spcPts val="0"/>
              </a:spcAft>
              <a:buSzPts val="960"/>
              <a:buNone/>
              <a:defRPr b="1" sz="1200"/>
            </a:lvl9pPr>
          </a:lstStyle>
          <a:p/>
        </p:txBody>
      </p:sp>
      <p:sp>
        <p:nvSpPr>
          <p:cNvPr id="109" name="Google Shape;109;p78"/>
          <p:cNvSpPr txBox="1"/>
          <p:nvPr>
            <p:ph idx="2" type="body"/>
          </p:nvPr>
        </p:nvSpPr>
        <p:spPr>
          <a:xfrm>
            <a:off x="489347" y="2000250"/>
            <a:ext cx="2195513" cy="2692004"/>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840"/>
              <a:buNone/>
              <a:defRPr sz="1050"/>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sp>
        <p:nvSpPr>
          <p:cNvPr id="110" name="Google Shape;110;p78"/>
          <p:cNvSpPr txBox="1"/>
          <p:nvPr>
            <p:ph idx="3" type="body"/>
          </p:nvPr>
        </p:nvSpPr>
        <p:spPr>
          <a:xfrm>
            <a:off x="2912745" y="1485900"/>
            <a:ext cx="2202181" cy="432197"/>
          </a:xfrm>
          <a:prstGeom prst="rect">
            <a:avLst/>
          </a:prstGeom>
          <a:noFill/>
          <a:ln>
            <a:noFill/>
          </a:ln>
        </p:spPr>
        <p:txBody>
          <a:bodyPr anchorCtr="0" anchor="b" bIns="45700" lIns="91425" spcFirstLastPara="1" rIns="91425" wrap="square" tIns="45700">
            <a:noAutofit/>
          </a:bodyPr>
          <a:lstStyle>
            <a:lvl1pPr indent="-228600" lvl="0" marL="457200" algn="l">
              <a:spcBef>
                <a:spcPts val="750"/>
              </a:spcBef>
              <a:spcAft>
                <a:spcPts val="0"/>
              </a:spcAft>
              <a:buSzPts val="1440"/>
              <a:buNone/>
              <a:defRPr b="0" sz="1800">
                <a:solidFill>
                  <a:srgbClr val="86D1D8"/>
                </a:solidFill>
              </a:defRPr>
            </a:lvl1pPr>
            <a:lvl2pPr indent="-228600" lvl="1" marL="914400" algn="l">
              <a:spcBef>
                <a:spcPts val="750"/>
              </a:spcBef>
              <a:spcAft>
                <a:spcPts val="0"/>
              </a:spcAft>
              <a:buSzPts val="1200"/>
              <a:buNone/>
              <a:defRPr b="1" sz="1500"/>
            </a:lvl2pPr>
            <a:lvl3pPr indent="-228600" lvl="2" marL="1371600" algn="l">
              <a:spcBef>
                <a:spcPts val="750"/>
              </a:spcBef>
              <a:spcAft>
                <a:spcPts val="0"/>
              </a:spcAft>
              <a:buSzPts val="1080"/>
              <a:buNone/>
              <a:defRPr b="1" sz="1350"/>
            </a:lvl3pPr>
            <a:lvl4pPr indent="-228600" lvl="3" marL="1828800" algn="l">
              <a:spcBef>
                <a:spcPts val="750"/>
              </a:spcBef>
              <a:spcAft>
                <a:spcPts val="0"/>
              </a:spcAft>
              <a:buSzPts val="960"/>
              <a:buNone/>
              <a:defRPr b="1" sz="1200"/>
            </a:lvl4pPr>
            <a:lvl5pPr indent="-228600" lvl="4" marL="2286000" algn="l">
              <a:spcBef>
                <a:spcPts val="750"/>
              </a:spcBef>
              <a:spcAft>
                <a:spcPts val="0"/>
              </a:spcAft>
              <a:buSzPts val="960"/>
              <a:buNone/>
              <a:defRPr b="1" sz="1200"/>
            </a:lvl5pPr>
            <a:lvl6pPr indent="-228600" lvl="5" marL="2743200" algn="l">
              <a:spcBef>
                <a:spcPts val="750"/>
              </a:spcBef>
              <a:spcAft>
                <a:spcPts val="0"/>
              </a:spcAft>
              <a:buSzPts val="960"/>
              <a:buNone/>
              <a:defRPr b="1" sz="1200"/>
            </a:lvl6pPr>
            <a:lvl7pPr indent="-228600" lvl="6" marL="3200400" algn="l">
              <a:spcBef>
                <a:spcPts val="750"/>
              </a:spcBef>
              <a:spcAft>
                <a:spcPts val="0"/>
              </a:spcAft>
              <a:buSzPts val="960"/>
              <a:buNone/>
              <a:defRPr b="1" sz="1200"/>
            </a:lvl7pPr>
            <a:lvl8pPr indent="-228600" lvl="7" marL="3657600" algn="l">
              <a:spcBef>
                <a:spcPts val="750"/>
              </a:spcBef>
              <a:spcAft>
                <a:spcPts val="0"/>
              </a:spcAft>
              <a:buSzPts val="960"/>
              <a:buNone/>
              <a:defRPr b="1" sz="1200"/>
            </a:lvl8pPr>
            <a:lvl9pPr indent="-228600" lvl="8" marL="4114800" algn="l">
              <a:spcBef>
                <a:spcPts val="750"/>
              </a:spcBef>
              <a:spcAft>
                <a:spcPts val="0"/>
              </a:spcAft>
              <a:buSzPts val="960"/>
              <a:buNone/>
              <a:defRPr b="1" sz="1200"/>
            </a:lvl9pPr>
          </a:lstStyle>
          <a:p/>
        </p:txBody>
      </p:sp>
      <p:sp>
        <p:nvSpPr>
          <p:cNvPr id="111" name="Google Shape;111;p78"/>
          <p:cNvSpPr txBox="1"/>
          <p:nvPr>
            <p:ph idx="4" type="body"/>
          </p:nvPr>
        </p:nvSpPr>
        <p:spPr>
          <a:xfrm>
            <a:off x="2904829" y="2000250"/>
            <a:ext cx="2210096" cy="2692004"/>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840"/>
              <a:buNone/>
              <a:defRPr sz="1050"/>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sp>
        <p:nvSpPr>
          <p:cNvPr id="112" name="Google Shape;112;p78"/>
          <p:cNvSpPr txBox="1"/>
          <p:nvPr>
            <p:ph idx="5" type="body"/>
          </p:nvPr>
        </p:nvSpPr>
        <p:spPr>
          <a:xfrm>
            <a:off x="5343525" y="1485900"/>
            <a:ext cx="2199085" cy="432197"/>
          </a:xfrm>
          <a:prstGeom prst="rect">
            <a:avLst/>
          </a:prstGeom>
          <a:noFill/>
          <a:ln>
            <a:noFill/>
          </a:ln>
        </p:spPr>
        <p:txBody>
          <a:bodyPr anchorCtr="0" anchor="b" bIns="45700" lIns="91425" spcFirstLastPara="1" rIns="91425" wrap="square" tIns="45700">
            <a:noAutofit/>
          </a:bodyPr>
          <a:lstStyle>
            <a:lvl1pPr indent="-228600" lvl="0" marL="457200" algn="l">
              <a:spcBef>
                <a:spcPts val="750"/>
              </a:spcBef>
              <a:spcAft>
                <a:spcPts val="0"/>
              </a:spcAft>
              <a:buSzPts val="1440"/>
              <a:buNone/>
              <a:defRPr b="0" sz="1800">
                <a:solidFill>
                  <a:srgbClr val="86D1D8"/>
                </a:solidFill>
              </a:defRPr>
            </a:lvl1pPr>
            <a:lvl2pPr indent="-228600" lvl="1" marL="914400" algn="l">
              <a:spcBef>
                <a:spcPts val="750"/>
              </a:spcBef>
              <a:spcAft>
                <a:spcPts val="0"/>
              </a:spcAft>
              <a:buSzPts val="1200"/>
              <a:buNone/>
              <a:defRPr b="1" sz="1500"/>
            </a:lvl2pPr>
            <a:lvl3pPr indent="-228600" lvl="2" marL="1371600" algn="l">
              <a:spcBef>
                <a:spcPts val="750"/>
              </a:spcBef>
              <a:spcAft>
                <a:spcPts val="0"/>
              </a:spcAft>
              <a:buSzPts val="1080"/>
              <a:buNone/>
              <a:defRPr b="1" sz="1350"/>
            </a:lvl3pPr>
            <a:lvl4pPr indent="-228600" lvl="3" marL="1828800" algn="l">
              <a:spcBef>
                <a:spcPts val="750"/>
              </a:spcBef>
              <a:spcAft>
                <a:spcPts val="0"/>
              </a:spcAft>
              <a:buSzPts val="960"/>
              <a:buNone/>
              <a:defRPr b="1" sz="1200"/>
            </a:lvl4pPr>
            <a:lvl5pPr indent="-228600" lvl="4" marL="2286000" algn="l">
              <a:spcBef>
                <a:spcPts val="750"/>
              </a:spcBef>
              <a:spcAft>
                <a:spcPts val="0"/>
              </a:spcAft>
              <a:buSzPts val="960"/>
              <a:buNone/>
              <a:defRPr b="1" sz="1200"/>
            </a:lvl5pPr>
            <a:lvl6pPr indent="-228600" lvl="5" marL="2743200" algn="l">
              <a:spcBef>
                <a:spcPts val="750"/>
              </a:spcBef>
              <a:spcAft>
                <a:spcPts val="0"/>
              </a:spcAft>
              <a:buSzPts val="960"/>
              <a:buNone/>
              <a:defRPr b="1" sz="1200"/>
            </a:lvl6pPr>
            <a:lvl7pPr indent="-228600" lvl="6" marL="3200400" algn="l">
              <a:spcBef>
                <a:spcPts val="750"/>
              </a:spcBef>
              <a:spcAft>
                <a:spcPts val="0"/>
              </a:spcAft>
              <a:buSzPts val="960"/>
              <a:buNone/>
              <a:defRPr b="1" sz="1200"/>
            </a:lvl7pPr>
            <a:lvl8pPr indent="-228600" lvl="7" marL="3657600" algn="l">
              <a:spcBef>
                <a:spcPts val="750"/>
              </a:spcBef>
              <a:spcAft>
                <a:spcPts val="0"/>
              </a:spcAft>
              <a:buSzPts val="960"/>
              <a:buNone/>
              <a:defRPr b="1" sz="1200"/>
            </a:lvl8pPr>
            <a:lvl9pPr indent="-228600" lvl="8" marL="4114800" algn="l">
              <a:spcBef>
                <a:spcPts val="750"/>
              </a:spcBef>
              <a:spcAft>
                <a:spcPts val="0"/>
              </a:spcAft>
              <a:buSzPts val="960"/>
              <a:buNone/>
              <a:defRPr b="1" sz="1200"/>
            </a:lvl9pPr>
          </a:lstStyle>
          <a:p/>
        </p:txBody>
      </p:sp>
      <p:sp>
        <p:nvSpPr>
          <p:cNvPr id="113" name="Google Shape;113;p78"/>
          <p:cNvSpPr txBox="1"/>
          <p:nvPr>
            <p:ph idx="6" type="body"/>
          </p:nvPr>
        </p:nvSpPr>
        <p:spPr>
          <a:xfrm>
            <a:off x="5343525" y="2000250"/>
            <a:ext cx="2199085" cy="2692004"/>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840"/>
              <a:buNone/>
              <a:defRPr sz="1050"/>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cxnSp>
        <p:nvCxnSpPr>
          <p:cNvPr id="114" name="Google Shape;114;p78"/>
          <p:cNvCxnSpPr/>
          <p:nvPr/>
        </p:nvCxnSpPr>
        <p:spPr>
          <a:xfrm>
            <a:off x="2794607" y="1600200"/>
            <a:ext cx="0" cy="2971800"/>
          </a:xfrm>
          <a:prstGeom prst="straightConnector1">
            <a:avLst/>
          </a:prstGeom>
          <a:noFill/>
          <a:ln cap="flat" cmpd="sng" w="12700">
            <a:solidFill>
              <a:srgbClr val="86D1D8">
                <a:alpha val="40000"/>
              </a:srgbClr>
            </a:solidFill>
            <a:prstDash val="solid"/>
            <a:round/>
            <a:headEnd len="sm" w="sm" type="none"/>
            <a:tailEnd len="sm" w="sm" type="none"/>
          </a:ln>
        </p:spPr>
      </p:cxnSp>
      <p:cxnSp>
        <p:nvCxnSpPr>
          <p:cNvPr id="115" name="Google Shape;115;p78"/>
          <p:cNvCxnSpPr/>
          <p:nvPr/>
        </p:nvCxnSpPr>
        <p:spPr>
          <a:xfrm>
            <a:off x="5221670" y="1600200"/>
            <a:ext cx="0" cy="2975162"/>
          </a:xfrm>
          <a:prstGeom prst="straightConnector1">
            <a:avLst/>
          </a:prstGeom>
          <a:noFill/>
          <a:ln cap="flat" cmpd="sng" w="12700">
            <a:solidFill>
              <a:srgbClr val="86D1D8">
                <a:alpha val="40000"/>
              </a:srgbClr>
            </a:solidFill>
            <a:prstDash val="solid"/>
            <a:round/>
            <a:headEnd len="sm" w="sm" type="none"/>
            <a:tailEnd len="sm" w="sm" type="none"/>
          </a:ln>
        </p:spPr>
      </p:cxnSp>
      <p:sp>
        <p:nvSpPr>
          <p:cNvPr id="116" name="Google Shape;116;p78"/>
          <p:cNvSpPr txBox="1"/>
          <p:nvPr>
            <p:ph idx="10" type="dt"/>
          </p:nvPr>
        </p:nvSpPr>
        <p:spPr>
          <a:xfrm rot="5400000">
            <a:off x="7616730" y="1343026"/>
            <a:ext cx="742949" cy="2285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78"/>
          <p:cNvSpPr txBox="1"/>
          <p:nvPr>
            <p:ph idx="11" type="ftr"/>
          </p:nvPr>
        </p:nvSpPr>
        <p:spPr>
          <a:xfrm rot="5400000">
            <a:off x="6713680" y="2418973"/>
            <a:ext cx="2894846" cy="2286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78"/>
          <p:cNvSpPr txBox="1"/>
          <p:nvPr>
            <p:ph idx="12" type="sldNum"/>
          </p:nvPr>
        </p:nvSpPr>
        <p:spPr>
          <a:xfrm>
            <a:off x="7764406" y="221797"/>
            <a:ext cx="628649" cy="575765"/>
          </a:xfrm>
          <a:prstGeom prst="rect">
            <a:avLst/>
          </a:prstGeom>
          <a:noFill/>
          <a:ln>
            <a:noFill/>
          </a:ln>
        </p:spPr>
        <p:txBody>
          <a:bodyPr anchorCtr="0" anchor="b" bIns="45700" lIns="91425" spcFirstLastPara="1" rIns="91425" wrap="square" tIns="45700">
            <a:noAutofit/>
          </a:bodyPr>
          <a:lstStyle>
            <a:lvl1pPr indent="0" lvl="0" marL="0" algn="r">
              <a:spcBef>
                <a:spcPts val="0"/>
              </a:spcBef>
              <a:spcAft>
                <a:spcPts val="0"/>
              </a:spcAft>
              <a:buClr>
                <a:schemeClr val="lt1"/>
              </a:buClr>
              <a:buSzPts val="2100"/>
              <a:buFont typeface="Century Gothic"/>
              <a:buNone/>
              <a:defRPr/>
            </a:lvl1pPr>
            <a:lvl2pPr indent="0" lvl="1" marL="0" algn="r">
              <a:spcBef>
                <a:spcPts val="0"/>
              </a:spcBef>
              <a:spcAft>
                <a:spcPts val="0"/>
              </a:spcAft>
              <a:buClr>
                <a:schemeClr val="lt1"/>
              </a:buClr>
              <a:buSzPts val="2100"/>
              <a:buFont typeface="Century Gothic"/>
              <a:buNone/>
              <a:defRPr/>
            </a:lvl2pPr>
            <a:lvl3pPr indent="0" lvl="2" marL="0" algn="r">
              <a:spcBef>
                <a:spcPts val="0"/>
              </a:spcBef>
              <a:spcAft>
                <a:spcPts val="0"/>
              </a:spcAft>
              <a:buClr>
                <a:schemeClr val="lt1"/>
              </a:buClr>
              <a:buSzPts val="2100"/>
              <a:buFont typeface="Century Gothic"/>
              <a:buNone/>
              <a:defRPr/>
            </a:lvl3pPr>
            <a:lvl4pPr indent="0" lvl="3" marL="0" algn="r">
              <a:spcBef>
                <a:spcPts val="0"/>
              </a:spcBef>
              <a:spcAft>
                <a:spcPts val="0"/>
              </a:spcAft>
              <a:buClr>
                <a:schemeClr val="lt1"/>
              </a:buClr>
              <a:buSzPts val="2100"/>
              <a:buFont typeface="Century Gothic"/>
              <a:buNone/>
              <a:defRPr/>
            </a:lvl4pPr>
            <a:lvl5pPr indent="0" lvl="4" marL="0" algn="r">
              <a:spcBef>
                <a:spcPts val="0"/>
              </a:spcBef>
              <a:spcAft>
                <a:spcPts val="0"/>
              </a:spcAft>
              <a:buClr>
                <a:schemeClr val="lt1"/>
              </a:buClr>
              <a:buSzPts val="2100"/>
              <a:buFont typeface="Century Gothic"/>
              <a:buNone/>
              <a:defRPr/>
            </a:lvl5pPr>
            <a:lvl6pPr indent="0" lvl="5" marL="0" algn="r">
              <a:spcBef>
                <a:spcPts val="0"/>
              </a:spcBef>
              <a:spcAft>
                <a:spcPts val="0"/>
              </a:spcAft>
              <a:buClr>
                <a:schemeClr val="lt1"/>
              </a:buClr>
              <a:buSzPts val="2100"/>
              <a:buFont typeface="Century Gothic"/>
              <a:buNone/>
              <a:defRPr/>
            </a:lvl6pPr>
            <a:lvl7pPr indent="0" lvl="6" marL="0" algn="r">
              <a:spcBef>
                <a:spcPts val="0"/>
              </a:spcBef>
              <a:spcAft>
                <a:spcPts val="0"/>
              </a:spcAft>
              <a:buClr>
                <a:schemeClr val="lt1"/>
              </a:buClr>
              <a:buSzPts val="2100"/>
              <a:buFont typeface="Century Gothic"/>
              <a:buNone/>
              <a:defRPr/>
            </a:lvl7pPr>
            <a:lvl8pPr indent="0" lvl="7" marL="0" algn="r">
              <a:spcBef>
                <a:spcPts val="0"/>
              </a:spcBef>
              <a:spcAft>
                <a:spcPts val="0"/>
              </a:spcAft>
              <a:buClr>
                <a:schemeClr val="lt1"/>
              </a:buClr>
              <a:buSzPts val="2100"/>
              <a:buFont typeface="Century Gothic"/>
              <a:buNone/>
              <a:defRPr/>
            </a:lvl8pPr>
            <a:lvl9pPr indent="0" lvl="8" marL="0" algn="r">
              <a:spcBef>
                <a:spcPts val="0"/>
              </a:spcBef>
              <a:spcAft>
                <a:spcPts val="0"/>
              </a:spcAft>
              <a:buClr>
                <a:schemeClr val="l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showMasterSp="0">
  <p:cSld name="3 Picture Column">
    <p:spTree>
      <p:nvGrpSpPr>
        <p:cNvPr id="119" name="Shape 119"/>
        <p:cNvGrpSpPr/>
        <p:nvPr/>
      </p:nvGrpSpPr>
      <p:grpSpPr>
        <a:xfrm>
          <a:off x="0" y="0"/>
          <a:ext cx="0" cy="0"/>
          <a:chOff x="0" y="0"/>
          <a:chExt cx="0" cy="0"/>
        </a:xfrm>
      </p:grpSpPr>
      <p:sp>
        <p:nvSpPr>
          <p:cNvPr id="120" name="Google Shape;120;p79"/>
          <p:cNvSpPr txBox="1"/>
          <p:nvPr>
            <p:ph type="title"/>
          </p:nvPr>
        </p:nvSpPr>
        <p:spPr>
          <a:xfrm>
            <a:off x="484584" y="339538"/>
            <a:ext cx="7053542" cy="105039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3150"/>
              <a:buFont typeface="Century Gothic"/>
              <a:buNone/>
              <a:defRPr sz="31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79"/>
          <p:cNvSpPr txBox="1"/>
          <p:nvPr>
            <p:ph idx="1" type="body"/>
          </p:nvPr>
        </p:nvSpPr>
        <p:spPr>
          <a:xfrm>
            <a:off x="489347" y="3188212"/>
            <a:ext cx="2205038" cy="432197"/>
          </a:xfrm>
          <a:prstGeom prst="rect">
            <a:avLst/>
          </a:prstGeom>
          <a:noFill/>
          <a:ln>
            <a:noFill/>
          </a:ln>
        </p:spPr>
        <p:txBody>
          <a:bodyPr anchorCtr="0" anchor="b" bIns="45700" lIns="91425" spcFirstLastPara="1" rIns="91425" wrap="square" tIns="45700">
            <a:noAutofit/>
          </a:bodyPr>
          <a:lstStyle>
            <a:lvl1pPr indent="-228600" lvl="0" marL="457200" algn="l">
              <a:spcBef>
                <a:spcPts val="750"/>
              </a:spcBef>
              <a:spcAft>
                <a:spcPts val="0"/>
              </a:spcAft>
              <a:buSzPts val="1440"/>
              <a:buNone/>
              <a:defRPr b="0" sz="1800">
                <a:solidFill>
                  <a:srgbClr val="86D1D8"/>
                </a:solidFill>
              </a:defRPr>
            </a:lvl1pPr>
            <a:lvl2pPr indent="-228600" lvl="1" marL="914400" algn="l">
              <a:spcBef>
                <a:spcPts val="750"/>
              </a:spcBef>
              <a:spcAft>
                <a:spcPts val="0"/>
              </a:spcAft>
              <a:buSzPts val="1200"/>
              <a:buNone/>
              <a:defRPr b="1" sz="1500"/>
            </a:lvl2pPr>
            <a:lvl3pPr indent="-228600" lvl="2" marL="1371600" algn="l">
              <a:spcBef>
                <a:spcPts val="750"/>
              </a:spcBef>
              <a:spcAft>
                <a:spcPts val="0"/>
              </a:spcAft>
              <a:buSzPts val="1080"/>
              <a:buNone/>
              <a:defRPr b="1" sz="1350"/>
            </a:lvl3pPr>
            <a:lvl4pPr indent="-228600" lvl="3" marL="1828800" algn="l">
              <a:spcBef>
                <a:spcPts val="750"/>
              </a:spcBef>
              <a:spcAft>
                <a:spcPts val="0"/>
              </a:spcAft>
              <a:buSzPts val="960"/>
              <a:buNone/>
              <a:defRPr b="1" sz="1200"/>
            </a:lvl4pPr>
            <a:lvl5pPr indent="-228600" lvl="4" marL="2286000" algn="l">
              <a:spcBef>
                <a:spcPts val="750"/>
              </a:spcBef>
              <a:spcAft>
                <a:spcPts val="0"/>
              </a:spcAft>
              <a:buSzPts val="960"/>
              <a:buNone/>
              <a:defRPr b="1" sz="1200"/>
            </a:lvl5pPr>
            <a:lvl6pPr indent="-228600" lvl="5" marL="2743200" algn="l">
              <a:spcBef>
                <a:spcPts val="750"/>
              </a:spcBef>
              <a:spcAft>
                <a:spcPts val="0"/>
              </a:spcAft>
              <a:buSzPts val="960"/>
              <a:buNone/>
              <a:defRPr b="1" sz="1200"/>
            </a:lvl6pPr>
            <a:lvl7pPr indent="-228600" lvl="6" marL="3200400" algn="l">
              <a:spcBef>
                <a:spcPts val="750"/>
              </a:spcBef>
              <a:spcAft>
                <a:spcPts val="0"/>
              </a:spcAft>
              <a:buSzPts val="960"/>
              <a:buNone/>
              <a:defRPr b="1" sz="1200"/>
            </a:lvl7pPr>
            <a:lvl8pPr indent="-228600" lvl="7" marL="3657600" algn="l">
              <a:spcBef>
                <a:spcPts val="750"/>
              </a:spcBef>
              <a:spcAft>
                <a:spcPts val="0"/>
              </a:spcAft>
              <a:buSzPts val="960"/>
              <a:buNone/>
              <a:defRPr b="1" sz="1200"/>
            </a:lvl8pPr>
            <a:lvl9pPr indent="-228600" lvl="8" marL="4114800" algn="l">
              <a:spcBef>
                <a:spcPts val="750"/>
              </a:spcBef>
              <a:spcAft>
                <a:spcPts val="0"/>
              </a:spcAft>
              <a:buSzPts val="960"/>
              <a:buNone/>
              <a:defRPr b="1" sz="1200"/>
            </a:lvl9pPr>
          </a:lstStyle>
          <a:p/>
        </p:txBody>
      </p:sp>
      <p:sp>
        <p:nvSpPr>
          <p:cNvPr id="122" name="Google Shape;122;p79"/>
          <p:cNvSpPr/>
          <p:nvPr>
            <p:ph idx="2" type="pic"/>
          </p:nvPr>
        </p:nvSpPr>
        <p:spPr>
          <a:xfrm>
            <a:off x="489347" y="1657350"/>
            <a:ext cx="2205038" cy="114300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rmAutofit/>
          </a:bodyPr>
          <a:lstStyle>
            <a:lvl1pPr lvl="0" marR="0" rtl="0" algn="ctr">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1pPr>
            <a:lvl2pPr lvl="1"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2pPr>
            <a:lvl3pPr lvl="2"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3pPr>
            <a:lvl4pPr lvl="3"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4pPr>
            <a:lvl5pPr lvl="4"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5pPr>
            <a:lvl6pPr lvl="5"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6pPr>
            <a:lvl7pPr lvl="6"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7pPr>
            <a:lvl8pPr lvl="7"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8pPr>
            <a:lvl9pPr lvl="8"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9pPr>
          </a:lstStyle>
          <a:p/>
        </p:txBody>
      </p:sp>
      <p:sp>
        <p:nvSpPr>
          <p:cNvPr id="123" name="Google Shape;123;p79"/>
          <p:cNvSpPr txBox="1"/>
          <p:nvPr>
            <p:ph idx="3" type="body"/>
          </p:nvPr>
        </p:nvSpPr>
        <p:spPr>
          <a:xfrm>
            <a:off x="489347" y="3620409"/>
            <a:ext cx="2205038" cy="494392"/>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840"/>
              <a:buNone/>
              <a:defRPr sz="1050"/>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sp>
        <p:nvSpPr>
          <p:cNvPr id="124" name="Google Shape;124;p79"/>
          <p:cNvSpPr txBox="1"/>
          <p:nvPr>
            <p:ph idx="4" type="body"/>
          </p:nvPr>
        </p:nvSpPr>
        <p:spPr>
          <a:xfrm>
            <a:off x="2917032" y="3188212"/>
            <a:ext cx="2197894" cy="432197"/>
          </a:xfrm>
          <a:prstGeom prst="rect">
            <a:avLst/>
          </a:prstGeom>
          <a:noFill/>
          <a:ln>
            <a:noFill/>
          </a:ln>
        </p:spPr>
        <p:txBody>
          <a:bodyPr anchorCtr="0" anchor="b" bIns="45700" lIns="91425" spcFirstLastPara="1" rIns="91425" wrap="square" tIns="45700">
            <a:noAutofit/>
          </a:bodyPr>
          <a:lstStyle>
            <a:lvl1pPr indent="-228600" lvl="0" marL="457200" algn="l">
              <a:spcBef>
                <a:spcPts val="750"/>
              </a:spcBef>
              <a:spcAft>
                <a:spcPts val="0"/>
              </a:spcAft>
              <a:buSzPts val="1440"/>
              <a:buNone/>
              <a:defRPr b="0" sz="1800">
                <a:solidFill>
                  <a:srgbClr val="86D1D8"/>
                </a:solidFill>
              </a:defRPr>
            </a:lvl1pPr>
            <a:lvl2pPr indent="-228600" lvl="1" marL="914400" algn="l">
              <a:spcBef>
                <a:spcPts val="750"/>
              </a:spcBef>
              <a:spcAft>
                <a:spcPts val="0"/>
              </a:spcAft>
              <a:buSzPts val="1200"/>
              <a:buNone/>
              <a:defRPr b="1" sz="1500"/>
            </a:lvl2pPr>
            <a:lvl3pPr indent="-228600" lvl="2" marL="1371600" algn="l">
              <a:spcBef>
                <a:spcPts val="750"/>
              </a:spcBef>
              <a:spcAft>
                <a:spcPts val="0"/>
              </a:spcAft>
              <a:buSzPts val="1080"/>
              <a:buNone/>
              <a:defRPr b="1" sz="1350"/>
            </a:lvl3pPr>
            <a:lvl4pPr indent="-228600" lvl="3" marL="1828800" algn="l">
              <a:spcBef>
                <a:spcPts val="750"/>
              </a:spcBef>
              <a:spcAft>
                <a:spcPts val="0"/>
              </a:spcAft>
              <a:buSzPts val="960"/>
              <a:buNone/>
              <a:defRPr b="1" sz="1200"/>
            </a:lvl4pPr>
            <a:lvl5pPr indent="-228600" lvl="4" marL="2286000" algn="l">
              <a:spcBef>
                <a:spcPts val="750"/>
              </a:spcBef>
              <a:spcAft>
                <a:spcPts val="0"/>
              </a:spcAft>
              <a:buSzPts val="960"/>
              <a:buNone/>
              <a:defRPr b="1" sz="1200"/>
            </a:lvl5pPr>
            <a:lvl6pPr indent="-228600" lvl="5" marL="2743200" algn="l">
              <a:spcBef>
                <a:spcPts val="750"/>
              </a:spcBef>
              <a:spcAft>
                <a:spcPts val="0"/>
              </a:spcAft>
              <a:buSzPts val="960"/>
              <a:buNone/>
              <a:defRPr b="1" sz="1200"/>
            </a:lvl6pPr>
            <a:lvl7pPr indent="-228600" lvl="6" marL="3200400" algn="l">
              <a:spcBef>
                <a:spcPts val="750"/>
              </a:spcBef>
              <a:spcAft>
                <a:spcPts val="0"/>
              </a:spcAft>
              <a:buSzPts val="960"/>
              <a:buNone/>
              <a:defRPr b="1" sz="1200"/>
            </a:lvl7pPr>
            <a:lvl8pPr indent="-228600" lvl="7" marL="3657600" algn="l">
              <a:spcBef>
                <a:spcPts val="750"/>
              </a:spcBef>
              <a:spcAft>
                <a:spcPts val="0"/>
              </a:spcAft>
              <a:buSzPts val="960"/>
              <a:buNone/>
              <a:defRPr b="1" sz="1200"/>
            </a:lvl8pPr>
            <a:lvl9pPr indent="-228600" lvl="8" marL="4114800" algn="l">
              <a:spcBef>
                <a:spcPts val="750"/>
              </a:spcBef>
              <a:spcAft>
                <a:spcPts val="0"/>
              </a:spcAft>
              <a:buSzPts val="960"/>
              <a:buNone/>
              <a:defRPr b="1" sz="1200"/>
            </a:lvl9pPr>
          </a:lstStyle>
          <a:p/>
        </p:txBody>
      </p:sp>
      <p:sp>
        <p:nvSpPr>
          <p:cNvPr id="125" name="Google Shape;125;p79"/>
          <p:cNvSpPr/>
          <p:nvPr>
            <p:ph idx="5" type="pic"/>
          </p:nvPr>
        </p:nvSpPr>
        <p:spPr>
          <a:xfrm>
            <a:off x="2917031" y="1657350"/>
            <a:ext cx="2197894" cy="114300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rmAutofit/>
          </a:bodyPr>
          <a:lstStyle>
            <a:lvl1pPr lvl="0" marR="0" rtl="0" algn="ctr">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1pPr>
            <a:lvl2pPr lvl="1"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2pPr>
            <a:lvl3pPr lvl="2"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3pPr>
            <a:lvl4pPr lvl="3"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4pPr>
            <a:lvl5pPr lvl="4"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5pPr>
            <a:lvl6pPr lvl="5"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6pPr>
            <a:lvl7pPr lvl="6"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7pPr>
            <a:lvl8pPr lvl="7"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8pPr>
            <a:lvl9pPr lvl="8"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9pPr>
          </a:lstStyle>
          <a:p/>
        </p:txBody>
      </p:sp>
      <p:sp>
        <p:nvSpPr>
          <p:cNvPr id="126" name="Google Shape;126;p79"/>
          <p:cNvSpPr txBox="1"/>
          <p:nvPr>
            <p:ph idx="6" type="body"/>
          </p:nvPr>
        </p:nvSpPr>
        <p:spPr>
          <a:xfrm>
            <a:off x="2916016" y="3620408"/>
            <a:ext cx="2200805" cy="494392"/>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840"/>
              <a:buNone/>
              <a:defRPr sz="1050"/>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sp>
        <p:nvSpPr>
          <p:cNvPr id="127" name="Google Shape;127;p79"/>
          <p:cNvSpPr txBox="1"/>
          <p:nvPr>
            <p:ph idx="7" type="body"/>
          </p:nvPr>
        </p:nvSpPr>
        <p:spPr>
          <a:xfrm>
            <a:off x="5343525" y="3188212"/>
            <a:ext cx="2199085" cy="432197"/>
          </a:xfrm>
          <a:prstGeom prst="rect">
            <a:avLst/>
          </a:prstGeom>
          <a:noFill/>
          <a:ln>
            <a:noFill/>
          </a:ln>
        </p:spPr>
        <p:txBody>
          <a:bodyPr anchorCtr="0" anchor="b" bIns="45700" lIns="91425" spcFirstLastPara="1" rIns="91425" wrap="square" tIns="45700">
            <a:noAutofit/>
          </a:bodyPr>
          <a:lstStyle>
            <a:lvl1pPr indent="-228600" lvl="0" marL="457200" algn="l">
              <a:spcBef>
                <a:spcPts val="750"/>
              </a:spcBef>
              <a:spcAft>
                <a:spcPts val="0"/>
              </a:spcAft>
              <a:buSzPts val="1440"/>
              <a:buNone/>
              <a:defRPr b="0" sz="1800">
                <a:solidFill>
                  <a:srgbClr val="86D1D8"/>
                </a:solidFill>
              </a:defRPr>
            </a:lvl1pPr>
            <a:lvl2pPr indent="-228600" lvl="1" marL="914400" algn="l">
              <a:spcBef>
                <a:spcPts val="750"/>
              </a:spcBef>
              <a:spcAft>
                <a:spcPts val="0"/>
              </a:spcAft>
              <a:buSzPts val="1200"/>
              <a:buNone/>
              <a:defRPr b="1" sz="1500"/>
            </a:lvl2pPr>
            <a:lvl3pPr indent="-228600" lvl="2" marL="1371600" algn="l">
              <a:spcBef>
                <a:spcPts val="750"/>
              </a:spcBef>
              <a:spcAft>
                <a:spcPts val="0"/>
              </a:spcAft>
              <a:buSzPts val="1080"/>
              <a:buNone/>
              <a:defRPr b="1" sz="1350"/>
            </a:lvl3pPr>
            <a:lvl4pPr indent="-228600" lvl="3" marL="1828800" algn="l">
              <a:spcBef>
                <a:spcPts val="750"/>
              </a:spcBef>
              <a:spcAft>
                <a:spcPts val="0"/>
              </a:spcAft>
              <a:buSzPts val="960"/>
              <a:buNone/>
              <a:defRPr b="1" sz="1200"/>
            </a:lvl4pPr>
            <a:lvl5pPr indent="-228600" lvl="4" marL="2286000" algn="l">
              <a:spcBef>
                <a:spcPts val="750"/>
              </a:spcBef>
              <a:spcAft>
                <a:spcPts val="0"/>
              </a:spcAft>
              <a:buSzPts val="960"/>
              <a:buNone/>
              <a:defRPr b="1" sz="1200"/>
            </a:lvl5pPr>
            <a:lvl6pPr indent="-228600" lvl="5" marL="2743200" algn="l">
              <a:spcBef>
                <a:spcPts val="750"/>
              </a:spcBef>
              <a:spcAft>
                <a:spcPts val="0"/>
              </a:spcAft>
              <a:buSzPts val="960"/>
              <a:buNone/>
              <a:defRPr b="1" sz="1200"/>
            </a:lvl6pPr>
            <a:lvl7pPr indent="-228600" lvl="6" marL="3200400" algn="l">
              <a:spcBef>
                <a:spcPts val="750"/>
              </a:spcBef>
              <a:spcAft>
                <a:spcPts val="0"/>
              </a:spcAft>
              <a:buSzPts val="960"/>
              <a:buNone/>
              <a:defRPr b="1" sz="1200"/>
            </a:lvl7pPr>
            <a:lvl8pPr indent="-228600" lvl="7" marL="3657600" algn="l">
              <a:spcBef>
                <a:spcPts val="750"/>
              </a:spcBef>
              <a:spcAft>
                <a:spcPts val="0"/>
              </a:spcAft>
              <a:buSzPts val="960"/>
              <a:buNone/>
              <a:defRPr b="1" sz="1200"/>
            </a:lvl8pPr>
            <a:lvl9pPr indent="-228600" lvl="8" marL="4114800" algn="l">
              <a:spcBef>
                <a:spcPts val="750"/>
              </a:spcBef>
              <a:spcAft>
                <a:spcPts val="0"/>
              </a:spcAft>
              <a:buSzPts val="960"/>
              <a:buNone/>
              <a:defRPr b="1" sz="1200"/>
            </a:lvl9pPr>
          </a:lstStyle>
          <a:p/>
        </p:txBody>
      </p:sp>
      <p:sp>
        <p:nvSpPr>
          <p:cNvPr id="128" name="Google Shape;128;p79"/>
          <p:cNvSpPr/>
          <p:nvPr>
            <p:ph idx="8" type="pic"/>
          </p:nvPr>
        </p:nvSpPr>
        <p:spPr>
          <a:xfrm>
            <a:off x="5343525" y="1657350"/>
            <a:ext cx="2199085" cy="114300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rmAutofit/>
          </a:bodyPr>
          <a:lstStyle>
            <a:lvl1pPr lvl="0" marR="0" rtl="0" algn="ctr">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1pPr>
            <a:lvl2pPr lvl="1"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2pPr>
            <a:lvl3pPr lvl="2"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3pPr>
            <a:lvl4pPr lvl="3"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4pPr>
            <a:lvl5pPr lvl="4"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5pPr>
            <a:lvl6pPr lvl="5"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6pPr>
            <a:lvl7pPr lvl="6"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7pPr>
            <a:lvl8pPr lvl="7"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8pPr>
            <a:lvl9pPr lvl="8"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9pPr>
          </a:lstStyle>
          <a:p/>
        </p:txBody>
      </p:sp>
      <p:sp>
        <p:nvSpPr>
          <p:cNvPr id="129" name="Google Shape;129;p79"/>
          <p:cNvSpPr txBox="1"/>
          <p:nvPr>
            <p:ph idx="9" type="body"/>
          </p:nvPr>
        </p:nvSpPr>
        <p:spPr>
          <a:xfrm>
            <a:off x="5343432" y="3620406"/>
            <a:ext cx="2201998" cy="494392"/>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840"/>
              <a:buNone/>
              <a:defRPr sz="1050"/>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cxnSp>
        <p:nvCxnSpPr>
          <p:cNvPr id="130" name="Google Shape;130;p79"/>
          <p:cNvCxnSpPr/>
          <p:nvPr/>
        </p:nvCxnSpPr>
        <p:spPr>
          <a:xfrm>
            <a:off x="2794607" y="1600200"/>
            <a:ext cx="0" cy="2971800"/>
          </a:xfrm>
          <a:prstGeom prst="straightConnector1">
            <a:avLst/>
          </a:prstGeom>
          <a:noFill/>
          <a:ln cap="flat" cmpd="sng" w="12700">
            <a:solidFill>
              <a:srgbClr val="86D1D8">
                <a:alpha val="40000"/>
              </a:srgbClr>
            </a:solidFill>
            <a:prstDash val="solid"/>
            <a:round/>
            <a:headEnd len="sm" w="sm" type="none"/>
            <a:tailEnd len="sm" w="sm" type="none"/>
          </a:ln>
        </p:spPr>
      </p:cxnSp>
      <p:cxnSp>
        <p:nvCxnSpPr>
          <p:cNvPr id="131" name="Google Shape;131;p79"/>
          <p:cNvCxnSpPr/>
          <p:nvPr/>
        </p:nvCxnSpPr>
        <p:spPr>
          <a:xfrm>
            <a:off x="5221670" y="1600200"/>
            <a:ext cx="0" cy="2975162"/>
          </a:xfrm>
          <a:prstGeom prst="straightConnector1">
            <a:avLst/>
          </a:prstGeom>
          <a:noFill/>
          <a:ln cap="flat" cmpd="sng" w="12700">
            <a:solidFill>
              <a:srgbClr val="86D1D8">
                <a:alpha val="40000"/>
              </a:srgbClr>
            </a:solidFill>
            <a:prstDash val="solid"/>
            <a:round/>
            <a:headEnd len="sm" w="sm" type="none"/>
            <a:tailEnd len="sm" w="sm" type="none"/>
          </a:ln>
        </p:spPr>
      </p:cxnSp>
      <p:sp>
        <p:nvSpPr>
          <p:cNvPr id="132" name="Google Shape;132;p79"/>
          <p:cNvSpPr txBox="1"/>
          <p:nvPr>
            <p:ph idx="10" type="dt"/>
          </p:nvPr>
        </p:nvSpPr>
        <p:spPr>
          <a:xfrm rot="5400000">
            <a:off x="7616730" y="1343026"/>
            <a:ext cx="742949" cy="2285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79"/>
          <p:cNvSpPr txBox="1"/>
          <p:nvPr>
            <p:ph idx="11" type="ftr"/>
          </p:nvPr>
        </p:nvSpPr>
        <p:spPr>
          <a:xfrm rot="5400000">
            <a:off x="6713680" y="2418973"/>
            <a:ext cx="2894846" cy="2286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79"/>
          <p:cNvSpPr txBox="1"/>
          <p:nvPr>
            <p:ph idx="12" type="sldNum"/>
          </p:nvPr>
        </p:nvSpPr>
        <p:spPr>
          <a:xfrm>
            <a:off x="7764406" y="221797"/>
            <a:ext cx="628649" cy="575765"/>
          </a:xfrm>
          <a:prstGeom prst="rect">
            <a:avLst/>
          </a:prstGeom>
          <a:noFill/>
          <a:ln>
            <a:noFill/>
          </a:ln>
        </p:spPr>
        <p:txBody>
          <a:bodyPr anchorCtr="0" anchor="b" bIns="45700" lIns="91425" spcFirstLastPara="1" rIns="91425" wrap="square" tIns="45700">
            <a:noAutofit/>
          </a:bodyPr>
          <a:lstStyle>
            <a:lvl1pPr indent="0" lvl="0" marL="0" algn="r">
              <a:spcBef>
                <a:spcPts val="0"/>
              </a:spcBef>
              <a:spcAft>
                <a:spcPts val="0"/>
              </a:spcAft>
              <a:buClr>
                <a:schemeClr val="lt1"/>
              </a:buClr>
              <a:buSzPts val="2100"/>
              <a:buFont typeface="Century Gothic"/>
              <a:buNone/>
              <a:defRPr/>
            </a:lvl1pPr>
            <a:lvl2pPr indent="0" lvl="1" marL="0" algn="r">
              <a:spcBef>
                <a:spcPts val="0"/>
              </a:spcBef>
              <a:spcAft>
                <a:spcPts val="0"/>
              </a:spcAft>
              <a:buClr>
                <a:schemeClr val="lt1"/>
              </a:buClr>
              <a:buSzPts val="2100"/>
              <a:buFont typeface="Century Gothic"/>
              <a:buNone/>
              <a:defRPr/>
            </a:lvl2pPr>
            <a:lvl3pPr indent="0" lvl="2" marL="0" algn="r">
              <a:spcBef>
                <a:spcPts val="0"/>
              </a:spcBef>
              <a:spcAft>
                <a:spcPts val="0"/>
              </a:spcAft>
              <a:buClr>
                <a:schemeClr val="lt1"/>
              </a:buClr>
              <a:buSzPts val="2100"/>
              <a:buFont typeface="Century Gothic"/>
              <a:buNone/>
              <a:defRPr/>
            </a:lvl3pPr>
            <a:lvl4pPr indent="0" lvl="3" marL="0" algn="r">
              <a:spcBef>
                <a:spcPts val="0"/>
              </a:spcBef>
              <a:spcAft>
                <a:spcPts val="0"/>
              </a:spcAft>
              <a:buClr>
                <a:schemeClr val="lt1"/>
              </a:buClr>
              <a:buSzPts val="2100"/>
              <a:buFont typeface="Century Gothic"/>
              <a:buNone/>
              <a:defRPr/>
            </a:lvl4pPr>
            <a:lvl5pPr indent="0" lvl="4" marL="0" algn="r">
              <a:spcBef>
                <a:spcPts val="0"/>
              </a:spcBef>
              <a:spcAft>
                <a:spcPts val="0"/>
              </a:spcAft>
              <a:buClr>
                <a:schemeClr val="lt1"/>
              </a:buClr>
              <a:buSzPts val="2100"/>
              <a:buFont typeface="Century Gothic"/>
              <a:buNone/>
              <a:defRPr/>
            </a:lvl5pPr>
            <a:lvl6pPr indent="0" lvl="5" marL="0" algn="r">
              <a:spcBef>
                <a:spcPts val="0"/>
              </a:spcBef>
              <a:spcAft>
                <a:spcPts val="0"/>
              </a:spcAft>
              <a:buClr>
                <a:schemeClr val="lt1"/>
              </a:buClr>
              <a:buSzPts val="2100"/>
              <a:buFont typeface="Century Gothic"/>
              <a:buNone/>
              <a:defRPr/>
            </a:lvl6pPr>
            <a:lvl7pPr indent="0" lvl="6" marL="0" algn="r">
              <a:spcBef>
                <a:spcPts val="0"/>
              </a:spcBef>
              <a:spcAft>
                <a:spcPts val="0"/>
              </a:spcAft>
              <a:buClr>
                <a:schemeClr val="lt1"/>
              </a:buClr>
              <a:buSzPts val="2100"/>
              <a:buFont typeface="Century Gothic"/>
              <a:buNone/>
              <a:defRPr/>
            </a:lvl7pPr>
            <a:lvl8pPr indent="0" lvl="7" marL="0" algn="r">
              <a:spcBef>
                <a:spcPts val="0"/>
              </a:spcBef>
              <a:spcAft>
                <a:spcPts val="0"/>
              </a:spcAft>
              <a:buClr>
                <a:schemeClr val="lt1"/>
              </a:buClr>
              <a:buSzPts val="2100"/>
              <a:buFont typeface="Century Gothic"/>
              <a:buNone/>
              <a:defRPr/>
            </a:lvl8pPr>
            <a:lvl9pPr indent="0" lvl="8" marL="0" algn="r">
              <a:spcBef>
                <a:spcPts val="0"/>
              </a:spcBef>
              <a:spcAft>
                <a:spcPts val="0"/>
              </a:spcAft>
              <a:buClr>
                <a:schemeClr val="l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135" name="Shape 135"/>
        <p:cNvGrpSpPr/>
        <p:nvPr/>
      </p:nvGrpSpPr>
      <p:grpSpPr>
        <a:xfrm>
          <a:off x="0" y="0"/>
          <a:ext cx="0" cy="0"/>
          <a:chOff x="0" y="0"/>
          <a:chExt cx="0" cy="0"/>
        </a:xfrm>
      </p:grpSpPr>
      <p:sp>
        <p:nvSpPr>
          <p:cNvPr id="136" name="Google Shape;136;p80"/>
          <p:cNvSpPr txBox="1"/>
          <p:nvPr>
            <p:ph type="title"/>
          </p:nvPr>
        </p:nvSpPr>
        <p:spPr>
          <a:xfrm>
            <a:off x="484584" y="339538"/>
            <a:ext cx="7053542" cy="105039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80"/>
          <p:cNvSpPr txBox="1"/>
          <p:nvPr>
            <p:ph idx="1" type="body"/>
          </p:nvPr>
        </p:nvSpPr>
        <p:spPr>
          <a:xfrm rot="5400000">
            <a:off x="2609131" y="-241959"/>
            <a:ext cx="3146611" cy="6709906"/>
          </a:xfrm>
          <a:prstGeom prst="rect">
            <a:avLst/>
          </a:prstGeom>
          <a:noFill/>
          <a:ln>
            <a:noFill/>
          </a:ln>
        </p:spPr>
        <p:txBody>
          <a:bodyPr anchorCtr="0" anchor="t" bIns="45700" lIns="91425" spcFirstLastPara="1" rIns="91425" wrap="square" tIns="45700">
            <a:normAutofit/>
          </a:bodyPr>
          <a:lstStyle>
            <a:lvl1pPr indent="-320040" lvl="0" marL="457200" algn="l">
              <a:spcBef>
                <a:spcPts val="750"/>
              </a:spcBef>
              <a:spcAft>
                <a:spcPts val="0"/>
              </a:spcAft>
              <a:buSzPts val="1440"/>
              <a:buChar char="►"/>
              <a:defRPr/>
            </a:lvl1pPr>
            <a:lvl2pPr indent="-320040" lvl="1" marL="914400" algn="l">
              <a:spcBef>
                <a:spcPts val="750"/>
              </a:spcBef>
              <a:spcAft>
                <a:spcPts val="0"/>
              </a:spcAft>
              <a:buSzPts val="1440"/>
              <a:buChar char="►"/>
              <a:defRPr/>
            </a:lvl2pPr>
            <a:lvl3pPr indent="-320039" lvl="2" marL="1371600" algn="l">
              <a:spcBef>
                <a:spcPts val="750"/>
              </a:spcBef>
              <a:spcAft>
                <a:spcPts val="0"/>
              </a:spcAft>
              <a:buSzPts val="1440"/>
              <a:buChar char="►"/>
              <a:defRPr/>
            </a:lvl3pPr>
            <a:lvl4pPr indent="-320039" lvl="3" marL="1828800" algn="l">
              <a:spcBef>
                <a:spcPts val="750"/>
              </a:spcBef>
              <a:spcAft>
                <a:spcPts val="0"/>
              </a:spcAft>
              <a:buSzPts val="1440"/>
              <a:buChar char="►"/>
              <a:defRPr/>
            </a:lvl4pPr>
            <a:lvl5pPr indent="-320039" lvl="4" marL="2286000" algn="l">
              <a:spcBef>
                <a:spcPts val="750"/>
              </a:spcBef>
              <a:spcAft>
                <a:spcPts val="0"/>
              </a:spcAft>
              <a:buSzPts val="1440"/>
              <a:buChar char="►"/>
              <a:defRPr/>
            </a:lvl5pPr>
            <a:lvl6pPr indent="-320039" lvl="5" marL="2743200" algn="l">
              <a:spcBef>
                <a:spcPts val="750"/>
              </a:spcBef>
              <a:spcAft>
                <a:spcPts val="0"/>
              </a:spcAft>
              <a:buSzPts val="1440"/>
              <a:buChar char="►"/>
              <a:defRPr/>
            </a:lvl6pPr>
            <a:lvl7pPr indent="-320039" lvl="6" marL="3200400" algn="l">
              <a:spcBef>
                <a:spcPts val="750"/>
              </a:spcBef>
              <a:spcAft>
                <a:spcPts val="0"/>
              </a:spcAft>
              <a:buSzPts val="1440"/>
              <a:buChar char="►"/>
              <a:defRPr/>
            </a:lvl7pPr>
            <a:lvl8pPr indent="-320040" lvl="7" marL="3657600" algn="l">
              <a:spcBef>
                <a:spcPts val="750"/>
              </a:spcBef>
              <a:spcAft>
                <a:spcPts val="0"/>
              </a:spcAft>
              <a:buSzPts val="1440"/>
              <a:buChar char="►"/>
              <a:defRPr/>
            </a:lvl8pPr>
            <a:lvl9pPr indent="-320040" lvl="8" marL="4114800" algn="l">
              <a:spcBef>
                <a:spcPts val="750"/>
              </a:spcBef>
              <a:spcAft>
                <a:spcPts val="0"/>
              </a:spcAft>
              <a:buSzPts val="1440"/>
              <a:buChar char="►"/>
              <a:defRPr/>
            </a:lvl9pPr>
          </a:lstStyle>
          <a:p/>
        </p:txBody>
      </p:sp>
      <p:sp>
        <p:nvSpPr>
          <p:cNvPr id="138" name="Google Shape;138;p80"/>
          <p:cNvSpPr txBox="1"/>
          <p:nvPr>
            <p:ph idx="10" type="dt"/>
          </p:nvPr>
        </p:nvSpPr>
        <p:spPr>
          <a:xfrm rot="5400000">
            <a:off x="7616730" y="1343026"/>
            <a:ext cx="742949" cy="2285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80"/>
          <p:cNvSpPr txBox="1"/>
          <p:nvPr>
            <p:ph idx="11" type="ftr"/>
          </p:nvPr>
        </p:nvSpPr>
        <p:spPr>
          <a:xfrm rot="5400000">
            <a:off x="6713680" y="2418973"/>
            <a:ext cx="2894846" cy="2286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80"/>
          <p:cNvSpPr txBox="1"/>
          <p:nvPr>
            <p:ph idx="12" type="sldNum"/>
          </p:nvPr>
        </p:nvSpPr>
        <p:spPr>
          <a:xfrm>
            <a:off x="7764406" y="221797"/>
            <a:ext cx="628649" cy="575765"/>
          </a:xfrm>
          <a:prstGeom prst="rect">
            <a:avLst/>
          </a:prstGeom>
          <a:noFill/>
          <a:ln>
            <a:noFill/>
          </a:ln>
        </p:spPr>
        <p:txBody>
          <a:bodyPr anchorCtr="0" anchor="b" bIns="45700" lIns="91425" spcFirstLastPara="1" rIns="91425" wrap="square" tIns="45700">
            <a:noAutofit/>
          </a:bodyPr>
          <a:lstStyle>
            <a:lvl1pPr indent="0" lvl="0" marL="0" algn="r">
              <a:spcBef>
                <a:spcPts val="0"/>
              </a:spcBef>
              <a:spcAft>
                <a:spcPts val="0"/>
              </a:spcAft>
              <a:buClr>
                <a:schemeClr val="lt1"/>
              </a:buClr>
              <a:buSzPts val="2100"/>
              <a:buFont typeface="Century Gothic"/>
              <a:buNone/>
              <a:defRPr/>
            </a:lvl1pPr>
            <a:lvl2pPr indent="0" lvl="1" marL="0" algn="r">
              <a:spcBef>
                <a:spcPts val="0"/>
              </a:spcBef>
              <a:spcAft>
                <a:spcPts val="0"/>
              </a:spcAft>
              <a:buClr>
                <a:schemeClr val="lt1"/>
              </a:buClr>
              <a:buSzPts val="2100"/>
              <a:buFont typeface="Century Gothic"/>
              <a:buNone/>
              <a:defRPr/>
            </a:lvl2pPr>
            <a:lvl3pPr indent="0" lvl="2" marL="0" algn="r">
              <a:spcBef>
                <a:spcPts val="0"/>
              </a:spcBef>
              <a:spcAft>
                <a:spcPts val="0"/>
              </a:spcAft>
              <a:buClr>
                <a:schemeClr val="lt1"/>
              </a:buClr>
              <a:buSzPts val="2100"/>
              <a:buFont typeface="Century Gothic"/>
              <a:buNone/>
              <a:defRPr/>
            </a:lvl3pPr>
            <a:lvl4pPr indent="0" lvl="3" marL="0" algn="r">
              <a:spcBef>
                <a:spcPts val="0"/>
              </a:spcBef>
              <a:spcAft>
                <a:spcPts val="0"/>
              </a:spcAft>
              <a:buClr>
                <a:schemeClr val="lt1"/>
              </a:buClr>
              <a:buSzPts val="2100"/>
              <a:buFont typeface="Century Gothic"/>
              <a:buNone/>
              <a:defRPr/>
            </a:lvl4pPr>
            <a:lvl5pPr indent="0" lvl="4" marL="0" algn="r">
              <a:spcBef>
                <a:spcPts val="0"/>
              </a:spcBef>
              <a:spcAft>
                <a:spcPts val="0"/>
              </a:spcAft>
              <a:buClr>
                <a:schemeClr val="lt1"/>
              </a:buClr>
              <a:buSzPts val="2100"/>
              <a:buFont typeface="Century Gothic"/>
              <a:buNone/>
              <a:defRPr/>
            </a:lvl5pPr>
            <a:lvl6pPr indent="0" lvl="5" marL="0" algn="r">
              <a:spcBef>
                <a:spcPts val="0"/>
              </a:spcBef>
              <a:spcAft>
                <a:spcPts val="0"/>
              </a:spcAft>
              <a:buClr>
                <a:schemeClr val="lt1"/>
              </a:buClr>
              <a:buSzPts val="2100"/>
              <a:buFont typeface="Century Gothic"/>
              <a:buNone/>
              <a:defRPr/>
            </a:lvl6pPr>
            <a:lvl7pPr indent="0" lvl="6" marL="0" algn="r">
              <a:spcBef>
                <a:spcPts val="0"/>
              </a:spcBef>
              <a:spcAft>
                <a:spcPts val="0"/>
              </a:spcAft>
              <a:buClr>
                <a:schemeClr val="lt1"/>
              </a:buClr>
              <a:buSzPts val="2100"/>
              <a:buFont typeface="Century Gothic"/>
              <a:buNone/>
              <a:defRPr/>
            </a:lvl7pPr>
            <a:lvl8pPr indent="0" lvl="7" marL="0" algn="r">
              <a:spcBef>
                <a:spcPts val="0"/>
              </a:spcBef>
              <a:spcAft>
                <a:spcPts val="0"/>
              </a:spcAft>
              <a:buClr>
                <a:schemeClr val="lt1"/>
              </a:buClr>
              <a:buSzPts val="2100"/>
              <a:buFont typeface="Century Gothic"/>
              <a:buNone/>
              <a:defRPr/>
            </a:lvl8pPr>
            <a:lvl9pPr indent="0" lvl="8" marL="0" algn="r">
              <a:spcBef>
                <a:spcPts val="0"/>
              </a:spcBef>
              <a:spcAft>
                <a:spcPts val="0"/>
              </a:spcAft>
              <a:buClr>
                <a:schemeClr val="l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41" name="Shape 141"/>
        <p:cNvGrpSpPr/>
        <p:nvPr/>
      </p:nvGrpSpPr>
      <p:grpSpPr>
        <a:xfrm>
          <a:off x="0" y="0"/>
          <a:ext cx="0" cy="0"/>
          <a:chOff x="0" y="0"/>
          <a:chExt cx="0" cy="0"/>
        </a:xfrm>
      </p:grpSpPr>
      <p:sp>
        <p:nvSpPr>
          <p:cNvPr id="142" name="Google Shape;142;p81"/>
          <p:cNvSpPr txBox="1"/>
          <p:nvPr>
            <p:ph type="title"/>
          </p:nvPr>
        </p:nvSpPr>
        <p:spPr>
          <a:xfrm rot="5400000">
            <a:off x="4700588" y="1850231"/>
            <a:ext cx="4369594" cy="131445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81"/>
          <p:cNvSpPr txBox="1"/>
          <p:nvPr>
            <p:ph idx="1" type="body"/>
          </p:nvPr>
        </p:nvSpPr>
        <p:spPr>
          <a:xfrm rot="5400000">
            <a:off x="1259683" y="-104773"/>
            <a:ext cx="4026693" cy="5567362"/>
          </a:xfrm>
          <a:prstGeom prst="rect">
            <a:avLst/>
          </a:prstGeom>
          <a:noFill/>
          <a:ln>
            <a:noFill/>
          </a:ln>
        </p:spPr>
        <p:txBody>
          <a:bodyPr anchorCtr="0" anchor="t" bIns="45700" lIns="91425" spcFirstLastPara="1" rIns="91425" wrap="square" tIns="45700">
            <a:normAutofit/>
          </a:bodyPr>
          <a:lstStyle>
            <a:lvl1pPr indent="-320040" lvl="0" marL="457200" algn="l">
              <a:spcBef>
                <a:spcPts val="750"/>
              </a:spcBef>
              <a:spcAft>
                <a:spcPts val="0"/>
              </a:spcAft>
              <a:buSzPts val="1440"/>
              <a:buChar char="►"/>
              <a:defRPr/>
            </a:lvl1pPr>
            <a:lvl2pPr indent="-320040" lvl="1" marL="914400" algn="l">
              <a:spcBef>
                <a:spcPts val="750"/>
              </a:spcBef>
              <a:spcAft>
                <a:spcPts val="0"/>
              </a:spcAft>
              <a:buSzPts val="1440"/>
              <a:buChar char="►"/>
              <a:defRPr/>
            </a:lvl2pPr>
            <a:lvl3pPr indent="-320039" lvl="2" marL="1371600" algn="l">
              <a:spcBef>
                <a:spcPts val="750"/>
              </a:spcBef>
              <a:spcAft>
                <a:spcPts val="0"/>
              </a:spcAft>
              <a:buSzPts val="1440"/>
              <a:buChar char="►"/>
              <a:defRPr/>
            </a:lvl3pPr>
            <a:lvl4pPr indent="-320039" lvl="3" marL="1828800" algn="l">
              <a:spcBef>
                <a:spcPts val="750"/>
              </a:spcBef>
              <a:spcAft>
                <a:spcPts val="0"/>
              </a:spcAft>
              <a:buSzPts val="1440"/>
              <a:buChar char="►"/>
              <a:defRPr/>
            </a:lvl4pPr>
            <a:lvl5pPr indent="-320039" lvl="4" marL="2286000" algn="l">
              <a:spcBef>
                <a:spcPts val="750"/>
              </a:spcBef>
              <a:spcAft>
                <a:spcPts val="0"/>
              </a:spcAft>
              <a:buSzPts val="1440"/>
              <a:buChar char="►"/>
              <a:defRPr/>
            </a:lvl5pPr>
            <a:lvl6pPr indent="-320039" lvl="5" marL="2743200" algn="l">
              <a:spcBef>
                <a:spcPts val="750"/>
              </a:spcBef>
              <a:spcAft>
                <a:spcPts val="0"/>
              </a:spcAft>
              <a:buSzPts val="1440"/>
              <a:buChar char="►"/>
              <a:defRPr/>
            </a:lvl6pPr>
            <a:lvl7pPr indent="-320039" lvl="6" marL="3200400" algn="l">
              <a:spcBef>
                <a:spcPts val="750"/>
              </a:spcBef>
              <a:spcAft>
                <a:spcPts val="0"/>
              </a:spcAft>
              <a:buSzPts val="1440"/>
              <a:buChar char="►"/>
              <a:defRPr/>
            </a:lvl7pPr>
            <a:lvl8pPr indent="-320040" lvl="7" marL="3657600" algn="l">
              <a:spcBef>
                <a:spcPts val="750"/>
              </a:spcBef>
              <a:spcAft>
                <a:spcPts val="0"/>
              </a:spcAft>
              <a:buSzPts val="1440"/>
              <a:buChar char="►"/>
              <a:defRPr/>
            </a:lvl8pPr>
            <a:lvl9pPr indent="-320040" lvl="8" marL="4114800" algn="l">
              <a:spcBef>
                <a:spcPts val="750"/>
              </a:spcBef>
              <a:spcAft>
                <a:spcPts val="0"/>
              </a:spcAft>
              <a:buSzPts val="1440"/>
              <a:buChar char="►"/>
              <a:defRPr/>
            </a:lvl9pPr>
          </a:lstStyle>
          <a:p/>
        </p:txBody>
      </p:sp>
      <p:sp>
        <p:nvSpPr>
          <p:cNvPr id="144" name="Google Shape;144;p81"/>
          <p:cNvSpPr txBox="1"/>
          <p:nvPr>
            <p:ph idx="10" type="dt"/>
          </p:nvPr>
        </p:nvSpPr>
        <p:spPr>
          <a:xfrm rot="5400000">
            <a:off x="7616730" y="1343026"/>
            <a:ext cx="742949" cy="2285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81"/>
          <p:cNvSpPr txBox="1"/>
          <p:nvPr>
            <p:ph idx="11" type="ftr"/>
          </p:nvPr>
        </p:nvSpPr>
        <p:spPr>
          <a:xfrm rot="5400000">
            <a:off x="6713680" y="2418973"/>
            <a:ext cx="2894846" cy="2286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81"/>
          <p:cNvSpPr txBox="1"/>
          <p:nvPr>
            <p:ph idx="12" type="sldNum"/>
          </p:nvPr>
        </p:nvSpPr>
        <p:spPr>
          <a:xfrm>
            <a:off x="7764406" y="221797"/>
            <a:ext cx="628649" cy="575765"/>
          </a:xfrm>
          <a:prstGeom prst="rect">
            <a:avLst/>
          </a:prstGeom>
          <a:noFill/>
          <a:ln>
            <a:noFill/>
          </a:ln>
        </p:spPr>
        <p:txBody>
          <a:bodyPr anchorCtr="0" anchor="b" bIns="45700" lIns="91425" spcFirstLastPara="1" rIns="91425" wrap="square" tIns="45700">
            <a:noAutofit/>
          </a:bodyPr>
          <a:lstStyle>
            <a:lvl1pPr indent="0" lvl="0" marL="0" algn="r">
              <a:spcBef>
                <a:spcPts val="0"/>
              </a:spcBef>
              <a:spcAft>
                <a:spcPts val="0"/>
              </a:spcAft>
              <a:buClr>
                <a:schemeClr val="lt1"/>
              </a:buClr>
              <a:buSzPts val="2100"/>
              <a:buFont typeface="Century Gothic"/>
              <a:buNone/>
              <a:defRPr/>
            </a:lvl1pPr>
            <a:lvl2pPr indent="0" lvl="1" marL="0" algn="r">
              <a:spcBef>
                <a:spcPts val="0"/>
              </a:spcBef>
              <a:spcAft>
                <a:spcPts val="0"/>
              </a:spcAft>
              <a:buClr>
                <a:schemeClr val="lt1"/>
              </a:buClr>
              <a:buSzPts val="2100"/>
              <a:buFont typeface="Century Gothic"/>
              <a:buNone/>
              <a:defRPr/>
            </a:lvl2pPr>
            <a:lvl3pPr indent="0" lvl="2" marL="0" algn="r">
              <a:spcBef>
                <a:spcPts val="0"/>
              </a:spcBef>
              <a:spcAft>
                <a:spcPts val="0"/>
              </a:spcAft>
              <a:buClr>
                <a:schemeClr val="lt1"/>
              </a:buClr>
              <a:buSzPts val="2100"/>
              <a:buFont typeface="Century Gothic"/>
              <a:buNone/>
              <a:defRPr/>
            </a:lvl3pPr>
            <a:lvl4pPr indent="0" lvl="3" marL="0" algn="r">
              <a:spcBef>
                <a:spcPts val="0"/>
              </a:spcBef>
              <a:spcAft>
                <a:spcPts val="0"/>
              </a:spcAft>
              <a:buClr>
                <a:schemeClr val="lt1"/>
              </a:buClr>
              <a:buSzPts val="2100"/>
              <a:buFont typeface="Century Gothic"/>
              <a:buNone/>
              <a:defRPr/>
            </a:lvl4pPr>
            <a:lvl5pPr indent="0" lvl="4" marL="0" algn="r">
              <a:spcBef>
                <a:spcPts val="0"/>
              </a:spcBef>
              <a:spcAft>
                <a:spcPts val="0"/>
              </a:spcAft>
              <a:buClr>
                <a:schemeClr val="lt1"/>
              </a:buClr>
              <a:buSzPts val="2100"/>
              <a:buFont typeface="Century Gothic"/>
              <a:buNone/>
              <a:defRPr/>
            </a:lvl5pPr>
            <a:lvl6pPr indent="0" lvl="5" marL="0" algn="r">
              <a:spcBef>
                <a:spcPts val="0"/>
              </a:spcBef>
              <a:spcAft>
                <a:spcPts val="0"/>
              </a:spcAft>
              <a:buClr>
                <a:schemeClr val="lt1"/>
              </a:buClr>
              <a:buSzPts val="2100"/>
              <a:buFont typeface="Century Gothic"/>
              <a:buNone/>
              <a:defRPr/>
            </a:lvl6pPr>
            <a:lvl7pPr indent="0" lvl="6" marL="0" algn="r">
              <a:spcBef>
                <a:spcPts val="0"/>
              </a:spcBef>
              <a:spcAft>
                <a:spcPts val="0"/>
              </a:spcAft>
              <a:buClr>
                <a:schemeClr val="lt1"/>
              </a:buClr>
              <a:buSzPts val="2100"/>
              <a:buFont typeface="Century Gothic"/>
              <a:buNone/>
              <a:defRPr/>
            </a:lvl7pPr>
            <a:lvl8pPr indent="0" lvl="7" marL="0" algn="r">
              <a:spcBef>
                <a:spcPts val="0"/>
              </a:spcBef>
              <a:spcAft>
                <a:spcPts val="0"/>
              </a:spcAft>
              <a:buClr>
                <a:schemeClr val="lt1"/>
              </a:buClr>
              <a:buSzPts val="2100"/>
              <a:buFont typeface="Century Gothic"/>
              <a:buNone/>
              <a:defRPr/>
            </a:lvl8pPr>
            <a:lvl9pPr indent="0" lvl="8" marL="0" algn="r">
              <a:spcBef>
                <a:spcPts val="0"/>
              </a:spcBef>
              <a:spcAft>
                <a:spcPts val="0"/>
              </a:spcAft>
              <a:buClr>
                <a:schemeClr val="l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1" name="Shape 151"/>
        <p:cNvGrpSpPr/>
        <p:nvPr/>
      </p:nvGrpSpPr>
      <p:grpSpPr>
        <a:xfrm>
          <a:off x="0" y="0"/>
          <a:ext cx="0" cy="0"/>
          <a:chOff x="0" y="0"/>
          <a:chExt cx="0" cy="0"/>
        </a:xfrm>
      </p:grpSpPr>
      <p:sp>
        <p:nvSpPr>
          <p:cNvPr id="152" name="Google Shape;152;g91f161ca97_2_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3" name="Google Shape;153;g91f161ca97_2_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54" name="Google Shape;154;g91f161ca97_2_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1" name="Shape 21"/>
        <p:cNvGrpSpPr/>
        <p:nvPr/>
      </p:nvGrpSpPr>
      <p:grpSpPr>
        <a:xfrm>
          <a:off x="0" y="0"/>
          <a:ext cx="0" cy="0"/>
          <a:chOff x="0" y="0"/>
          <a:chExt cx="0" cy="0"/>
        </a:xfrm>
      </p:grpSpPr>
      <p:sp>
        <p:nvSpPr>
          <p:cNvPr id="22" name="Google Shape;22;p65"/>
          <p:cNvSpPr txBox="1"/>
          <p:nvPr>
            <p:ph type="ctrTitle"/>
          </p:nvPr>
        </p:nvSpPr>
        <p:spPr>
          <a:xfrm>
            <a:off x="866216" y="1085850"/>
            <a:ext cx="6619244" cy="249718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65"/>
          <p:cNvSpPr txBox="1"/>
          <p:nvPr>
            <p:ph idx="1" type="subTitle"/>
          </p:nvPr>
        </p:nvSpPr>
        <p:spPr>
          <a:xfrm>
            <a:off x="866216" y="3583035"/>
            <a:ext cx="6619244" cy="646065"/>
          </a:xfrm>
          <a:prstGeom prst="rect">
            <a:avLst/>
          </a:prstGeom>
          <a:noFill/>
          <a:ln>
            <a:noFill/>
          </a:ln>
        </p:spPr>
        <p:txBody>
          <a:bodyPr anchorCtr="0" anchor="t" bIns="45700" lIns="91425" spcFirstLastPara="1" rIns="91425" wrap="square" tIns="45700">
            <a:normAutofit/>
          </a:bodyPr>
          <a:lstStyle>
            <a:lvl1pPr lvl="0" algn="l">
              <a:spcBef>
                <a:spcPts val="750"/>
              </a:spcBef>
              <a:spcAft>
                <a:spcPts val="0"/>
              </a:spcAft>
              <a:buSzPts val="1200"/>
              <a:buNone/>
              <a:defRPr cap="none">
                <a:solidFill>
                  <a:srgbClr val="86D1D8"/>
                </a:solidFill>
              </a:defRPr>
            </a:lvl1pPr>
            <a:lvl2pPr lvl="1" algn="ctr">
              <a:spcBef>
                <a:spcPts val="750"/>
              </a:spcBef>
              <a:spcAft>
                <a:spcPts val="0"/>
              </a:spcAft>
              <a:buSzPts val="1080"/>
              <a:buNone/>
              <a:defRPr>
                <a:solidFill>
                  <a:schemeClr val="lt1"/>
                </a:solidFill>
              </a:defRPr>
            </a:lvl2pPr>
            <a:lvl3pPr lvl="2" algn="ctr">
              <a:spcBef>
                <a:spcPts val="750"/>
              </a:spcBef>
              <a:spcAft>
                <a:spcPts val="0"/>
              </a:spcAft>
              <a:buSzPts val="960"/>
              <a:buNone/>
              <a:defRPr>
                <a:solidFill>
                  <a:schemeClr val="lt1"/>
                </a:solidFill>
              </a:defRPr>
            </a:lvl3pPr>
            <a:lvl4pPr lvl="3" algn="ctr">
              <a:spcBef>
                <a:spcPts val="750"/>
              </a:spcBef>
              <a:spcAft>
                <a:spcPts val="0"/>
              </a:spcAft>
              <a:buSzPts val="840"/>
              <a:buNone/>
              <a:defRPr>
                <a:solidFill>
                  <a:schemeClr val="lt1"/>
                </a:solidFill>
              </a:defRPr>
            </a:lvl4pPr>
            <a:lvl5pPr lvl="4" algn="ctr">
              <a:spcBef>
                <a:spcPts val="750"/>
              </a:spcBef>
              <a:spcAft>
                <a:spcPts val="0"/>
              </a:spcAft>
              <a:buSzPts val="840"/>
              <a:buNone/>
              <a:defRPr>
                <a:solidFill>
                  <a:schemeClr val="lt1"/>
                </a:solidFill>
              </a:defRPr>
            </a:lvl5pPr>
            <a:lvl6pPr lvl="5" algn="ctr">
              <a:spcBef>
                <a:spcPts val="750"/>
              </a:spcBef>
              <a:spcAft>
                <a:spcPts val="0"/>
              </a:spcAft>
              <a:buSzPts val="840"/>
              <a:buNone/>
              <a:defRPr>
                <a:solidFill>
                  <a:schemeClr val="lt1"/>
                </a:solidFill>
              </a:defRPr>
            </a:lvl6pPr>
            <a:lvl7pPr lvl="6" algn="ctr">
              <a:spcBef>
                <a:spcPts val="750"/>
              </a:spcBef>
              <a:spcAft>
                <a:spcPts val="0"/>
              </a:spcAft>
              <a:buSzPts val="840"/>
              <a:buNone/>
              <a:defRPr>
                <a:solidFill>
                  <a:schemeClr val="lt1"/>
                </a:solidFill>
              </a:defRPr>
            </a:lvl7pPr>
            <a:lvl8pPr lvl="7" algn="ctr">
              <a:spcBef>
                <a:spcPts val="750"/>
              </a:spcBef>
              <a:spcAft>
                <a:spcPts val="0"/>
              </a:spcAft>
              <a:buSzPts val="840"/>
              <a:buNone/>
              <a:defRPr>
                <a:solidFill>
                  <a:schemeClr val="lt1"/>
                </a:solidFill>
              </a:defRPr>
            </a:lvl8pPr>
            <a:lvl9pPr lvl="8" algn="ctr">
              <a:spcBef>
                <a:spcPts val="750"/>
              </a:spcBef>
              <a:spcAft>
                <a:spcPts val="0"/>
              </a:spcAft>
              <a:buSzPts val="840"/>
              <a:buNone/>
              <a:defRPr>
                <a:solidFill>
                  <a:schemeClr val="lt1"/>
                </a:solidFill>
              </a:defRPr>
            </a:lvl9pPr>
          </a:lstStyle>
          <a:p/>
        </p:txBody>
      </p:sp>
      <p:sp>
        <p:nvSpPr>
          <p:cNvPr id="24" name="Google Shape;24;p65"/>
          <p:cNvSpPr txBox="1"/>
          <p:nvPr>
            <p:ph idx="10" type="dt"/>
          </p:nvPr>
        </p:nvSpPr>
        <p:spPr>
          <a:xfrm rot="5400000">
            <a:off x="7616730" y="1343026"/>
            <a:ext cx="742949" cy="2285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65"/>
          <p:cNvSpPr txBox="1"/>
          <p:nvPr>
            <p:ph idx="11" type="ftr"/>
          </p:nvPr>
        </p:nvSpPr>
        <p:spPr>
          <a:xfrm rot="5400000">
            <a:off x="6713680" y="2418973"/>
            <a:ext cx="2894846" cy="2286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65"/>
          <p:cNvSpPr txBox="1"/>
          <p:nvPr>
            <p:ph idx="12" type="sldNum"/>
          </p:nvPr>
        </p:nvSpPr>
        <p:spPr>
          <a:xfrm>
            <a:off x="7764406" y="221797"/>
            <a:ext cx="628649" cy="575765"/>
          </a:xfrm>
          <a:prstGeom prst="rect">
            <a:avLst/>
          </a:prstGeom>
          <a:noFill/>
          <a:ln>
            <a:noFill/>
          </a:ln>
        </p:spPr>
        <p:txBody>
          <a:bodyPr anchorCtr="0" anchor="b" bIns="45700" lIns="91425" spcFirstLastPara="1" rIns="91425" wrap="square" tIns="45700">
            <a:noAutofit/>
          </a:bodyPr>
          <a:lstStyle>
            <a:lvl1pPr indent="0" lvl="0" marL="0" algn="r">
              <a:spcBef>
                <a:spcPts val="0"/>
              </a:spcBef>
              <a:spcAft>
                <a:spcPts val="0"/>
              </a:spcAft>
              <a:buClr>
                <a:schemeClr val="lt1"/>
              </a:buClr>
              <a:buSzPts val="2100"/>
              <a:buFont typeface="Century Gothic"/>
              <a:buNone/>
              <a:defRPr/>
            </a:lvl1pPr>
            <a:lvl2pPr indent="0" lvl="1" marL="0" algn="r">
              <a:spcBef>
                <a:spcPts val="0"/>
              </a:spcBef>
              <a:spcAft>
                <a:spcPts val="0"/>
              </a:spcAft>
              <a:buClr>
                <a:schemeClr val="lt1"/>
              </a:buClr>
              <a:buSzPts val="2100"/>
              <a:buFont typeface="Century Gothic"/>
              <a:buNone/>
              <a:defRPr/>
            </a:lvl2pPr>
            <a:lvl3pPr indent="0" lvl="2" marL="0" algn="r">
              <a:spcBef>
                <a:spcPts val="0"/>
              </a:spcBef>
              <a:spcAft>
                <a:spcPts val="0"/>
              </a:spcAft>
              <a:buClr>
                <a:schemeClr val="lt1"/>
              </a:buClr>
              <a:buSzPts val="2100"/>
              <a:buFont typeface="Century Gothic"/>
              <a:buNone/>
              <a:defRPr/>
            </a:lvl3pPr>
            <a:lvl4pPr indent="0" lvl="3" marL="0" algn="r">
              <a:spcBef>
                <a:spcPts val="0"/>
              </a:spcBef>
              <a:spcAft>
                <a:spcPts val="0"/>
              </a:spcAft>
              <a:buClr>
                <a:schemeClr val="lt1"/>
              </a:buClr>
              <a:buSzPts val="2100"/>
              <a:buFont typeface="Century Gothic"/>
              <a:buNone/>
              <a:defRPr/>
            </a:lvl4pPr>
            <a:lvl5pPr indent="0" lvl="4" marL="0" algn="r">
              <a:spcBef>
                <a:spcPts val="0"/>
              </a:spcBef>
              <a:spcAft>
                <a:spcPts val="0"/>
              </a:spcAft>
              <a:buClr>
                <a:schemeClr val="lt1"/>
              </a:buClr>
              <a:buSzPts val="2100"/>
              <a:buFont typeface="Century Gothic"/>
              <a:buNone/>
              <a:defRPr/>
            </a:lvl5pPr>
            <a:lvl6pPr indent="0" lvl="5" marL="0" algn="r">
              <a:spcBef>
                <a:spcPts val="0"/>
              </a:spcBef>
              <a:spcAft>
                <a:spcPts val="0"/>
              </a:spcAft>
              <a:buClr>
                <a:schemeClr val="lt1"/>
              </a:buClr>
              <a:buSzPts val="2100"/>
              <a:buFont typeface="Century Gothic"/>
              <a:buNone/>
              <a:defRPr/>
            </a:lvl6pPr>
            <a:lvl7pPr indent="0" lvl="6" marL="0" algn="r">
              <a:spcBef>
                <a:spcPts val="0"/>
              </a:spcBef>
              <a:spcAft>
                <a:spcPts val="0"/>
              </a:spcAft>
              <a:buClr>
                <a:schemeClr val="lt1"/>
              </a:buClr>
              <a:buSzPts val="2100"/>
              <a:buFont typeface="Century Gothic"/>
              <a:buNone/>
              <a:defRPr/>
            </a:lvl7pPr>
            <a:lvl8pPr indent="0" lvl="7" marL="0" algn="r">
              <a:spcBef>
                <a:spcPts val="0"/>
              </a:spcBef>
              <a:spcAft>
                <a:spcPts val="0"/>
              </a:spcAft>
              <a:buClr>
                <a:schemeClr val="lt1"/>
              </a:buClr>
              <a:buSzPts val="2100"/>
              <a:buFont typeface="Century Gothic"/>
              <a:buNone/>
              <a:defRPr/>
            </a:lvl8pPr>
            <a:lvl9pPr indent="0" lvl="8" marL="0" algn="r">
              <a:spcBef>
                <a:spcPts val="0"/>
              </a:spcBef>
              <a:spcAft>
                <a:spcPts val="0"/>
              </a:spcAft>
              <a:buClr>
                <a:schemeClr val="l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5" name="Shape 155"/>
        <p:cNvGrpSpPr/>
        <p:nvPr/>
      </p:nvGrpSpPr>
      <p:grpSpPr>
        <a:xfrm>
          <a:off x="0" y="0"/>
          <a:ext cx="0" cy="0"/>
          <a:chOff x="0" y="0"/>
          <a:chExt cx="0" cy="0"/>
        </a:xfrm>
      </p:grpSpPr>
      <p:sp>
        <p:nvSpPr>
          <p:cNvPr id="156" name="Google Shape;156;g91f161ca97_2_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7" name="Google Shape;157;g91f161ca97_2_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8" name="Shape 158"/>
        <p:cNvGrpSpPr/>
        <p:nvPr/>
      </p:nvGrpSpPr>
      <p:grpSpPr>
        <a:xfrm>
          <a:off x="0" y="0"/>
          <a:ext cx="0" cy="0"/>
          <a:chOff x="0" y="0"/>
          <a:chExt cx="0" cy="0"/>
        </a:xfrm>
      </p:grpSpPr>
      <p:sp>
        <p:nvSpPr>
          <p:cNvPr id="159" name="Google Shape;159;g91f161ca97_2_1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0" name="Google Shape;160;g91f161ca97_2_1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61" name="Google Shape;161;g91f161ca97_2_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2" name="Shape 162"/>
        <p:cNvGrpSpPr/>
        <p:nvPr/>
      </p:nvGrpSpPr>
      <p:grpSpPr>
        <a:xfrm>
          <a:off x="0" y="0"/>
          <a:ext cx="0" cy="0"/>
          <a:chOff x="0" y="0"/>
          <a:chExt cx="0" cy="0"/>
        </a:xfrm>
      </p:grpSpPr>
      <p:sp>
        <p:nvSpPr>
          <p:cNvPr id="163" name="Google Shape;163;g91f161ca97_2_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4" name="Google Shape;164;g91f161ca97_2_1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65" name="Google Shape;165;g91f161ca97_2_1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66" name="Google Shape;166;g91f161ca97_2_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7" name="Shape 167"/>
        <p:cNvGrpSpPr/>
        <p:nvPr/>
      </p:nvGrpSpPr>
      <p:grpSpPr>
        <a:xfrm>
          <a:off x="0" y="0"/>
          <a:ext cx="0" cy="0"/>
          <a:chOff x="0" y="0"/>
          <a:chExt cx="0" cy="0"/>
        </a:xfrm>
      </p:grpSpPr>
      <p:sp>
        <p:nvSpPr>
          <p:cNvPr id="168" name="Google Shape;168;g91f161ca97_2_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9" name="Google Shape;169;g91f161ca97_2_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0" name="Shape 170"/>
        <p:cNvGrpSpPr/>
        <p:nvPr/>
      </p:nvGrpSpPr>
      <p:grpSpPr>
        <a:xfrm>
          <a:off x="0" y="0"/>
          <a:ext cx="0" cy="0"/>
          <a:chOff x="0" y="0"/>
          <a:chExt cx="0" cy="0"/>
        </a:xfrm>
      </p:grpSpPr>
      <p:sp>
        <p:nvSpPr>
          <p:cNvPr id="171" name="Google Shape;171;g91f161ca97_2_2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72" name="Google Shape;172;g91f161ca97_2_23"/>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73" name="Google Shape;173;g91f161ca97_2_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4" name="Shape 174"/>
        <p:cNvGrpSpPr/>
        <p:nvPr/>
      </p:nvGrpSpPr>
      <p:grpSpPr>
        <a:xfrm>
          <a:off x="0" y="0"/>
          <a:ext cx="0" cy="0"/>
          <a:chOff x="0" y="0"/>
          <a:chExt cx="0" cy="0"/>
        </a:xfrm>
      </p:grpSpPr>
      <p:sp>
        <p:nvSpPr>
          <p:cNvPr id="175" name="Google Shape;175;g91f161ca97_2_27"/>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76" name="Google Shape;176;g91f161ca97_2_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7" name="Shape 177"/>
        <p:cNvGrpSpPr/>
        <p:nvPr/>
      </p:nvGrpSpPr>
      <p:grpSpPr>
        <a:xfrm>
          <a:off x="0" y="0"/>
          <a:ext cx="0" cy="0"/>
          <a:chOff x="0" y="0"/>
          <a:chExt cx="0" cy="0"/>
        </a:xfrm>
      </p:grpSpPr>
      <p:sp>
        <p:nvSpPr>
          <p:cNvPr id="178" name="Google Shape;178;g91f161ca97_2_3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91f161ca97_2_3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80" name="Google Shape;180;g91f161ca97_2_30"/>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81" name="Google Shape;181;g91f161ca97_2_30"/>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82" name="Google Shape;182;g91f161ca97_2_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3" name="Shape 183"/>
        <p:cNvGrpSpPr/>
        <p:nvPr/>
      </p:nvGrpSpPr>
      <p:grpSpPr>
        <a:xfrm>
          <a:off x="0" y="0"/>
          <a:ext cx="0" cy="0"/>
          <a:chOff x="0" y="0"/>
          <a:chExt cx="0" cy="0"/>
        </a:xfrm>
      </p:grpSpPr>
      <p:sp>
        <p:nvSpPr>
          <p:cNvPr id="184" name="Google Shape;184;g91f161ca97_2_36"/>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185" name="Google Shape;185;g91f161ca97_2_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86" name="Shape 186"/>
        <p:cNvGrpSpPr/>
        <p:nvPr/>
      </p:nvGrpSpPr>
      <p:grpSpPr>
        <a:xfrm>
          <a:off x="0" y="0"/>
          <a:ext cx="0" cy="0"/>
          <a:chOff x="0" y="0"/>
          <a:chExt cx="0" cy="0"/>
        </a:xfrm>
      </p:grpSpPr>
      <p:sp>
        <p:nvSpPr>
          <p:cNvPr id="187" name="Google Shape;187;g91f161ca97_2_3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88" name="Google Shape;188;g91f161ca97_2_39"/>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189" name="Google Shape;189;g91f161ca97_2_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0" name="Shape 190"/>
        <p:cNvGrpSpPr/>
        <p:nvPr/>
      </p:nvGrpSpPr>
      <p:grpSpPr>
        <a:xfrm>
          <a:off x="0" y="0"/>
          <a:ext cx="0" cy="0"/>
          <a:chOff x="0" y="0"/>
          <a:chExt cx="0" cy="0"/>
        </a:xfrm>
      </p:grpSpPr>
      <p:sp>
        <p:nvSpPr>
          <p:cNvPr id="191" name="Google Shape;191;g91f161ca97_2_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27" name="Shape 27"/>
        <p:cNvGrpSpPr/>
        <p:nvPr/>
      </p:nvGrpSpPr>
      <p:grpSpPr>
        <a:xfrm>
          <a:off x="0" y="0"/>
          <a:ext cx="0" cy="0"/>
          <a:chOff x="0" y="0"/>
          <a:chExt cx="0" cy="0"/>
        </a:xfrm>
      </p:grpSpPr>
      <p:sp>
        <p:nvSpPr>
          <p:cNvPr id="28" name="Google Shape;28;p66"/>
          <p:cNvSpPr txBox="1"/>
          <p:nvPr>
            <p:ph type="title"/>
          </p:nvPr>
        </p:nvSpPr>
        <p:spPr>
          <a:xfrm>
            <a:off x="484584" y="339538"/>
            <a:ext cx="7053542" cy="105039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66"/>
          <p:cNvSpPr txBox="1"/>
          <p:nvPr>
            <p:ph idx="1" type="body"/>
          </p:nvPr>
        </p:nvSpPr>
        <p:spPr>
          <a:xfrm>
            <a:off x="827484" y="1539689"/>
            <a:ext cx="6709906" cy="3146611"/>
          </a:xfrm>
          <a:prstGeom prst="rect">
            <a:avLst/>
          </a:prstGeom>
          <a:noFill/>
          <a:ln>
            <a:noFill/>
          </a:ln>
        </p:spPr>
        <p:txBody>
          <a:bodyPr anchorCtr="0" anchor="t" bIns="45700" lIns="91425" spcFirstLastPara="1" rIns="91425" wrap="square" tIns="45700">
            <a:normAutofit/>
          </a:bodyPr>
          <a:lstStyle>
            <a:lvl1pPr indent="-320040" lvl="0" marL="457200" algn="l">
              <a:spcBef>
                <a:spcPts val="750"/>
              </a:spcBef>
              <a:spcAft>
                <a:spcPts val="0"/>
              </a:spcAft>
              <a:buSzPts val="1440"/>
              <a:buChar char="►"/>
              <a:defRPr/>
            </a:lvl1pPr>
            <a:lvl2pPr indent="-320040" lvl="1" marL="914400" algn="l">
              <a:spcBef>
                <a:spcPts val="750"/>
              </a:spcBef>
              <a:spcAft>
                <a:spcPts val="0"/>
              </a:spcAft>
              <a:buSzPts val="1440"/>
              <a:buChar char="►"/>
              <a:defRPr/>
            </a:lvl2pPr>
            <a:lvl3pPr indent="-320039" lvl="2" marL="1371600" algn="l">
              <a:spcBef>
                <a:spcPts val="750"/>
              </a:spcBef>
              <a:spcAft>
                <a:spcPts val="0"/>
              </a:spcAft>
              <a:buSzPts val="1440"/>
              <a:buChar char="►"/>
              <a:defRPr/>
            </a:lvl3pPr>
            <a:lvl4pPr indent="-320039" lvl="3" marL="1828800" algn="l">
              <a:spcBef>
                <a:spcPts val="750"/>
              </a:spcBef>
              <a:spcAft>
                <a:spcPts val="0"/>
              </a:spcAft>
              <a:buSzPts val="1440"/>
              <a:buChar char="►"/>
              <a:defRPr/>
            </a:lvl4pPr>
            <a:lvl5pPr indent="-320039" lvl="4" marL="2286000" algn="l">
              <a:spcBef>
                <a:spcPts val="750"/>
              </a:spcBef>
              <a:spcAft>
                <a:spcPts val="0"/>
              </a:spcAft>
              <a:buSzPts val="1440"/>
              <a:buChar char="►"/>
              <a:defRPr/>
            </a:lvl5pPr>
            <a:lvl6pPr indent="-320039" lvl="5" marL="2743200" algn="l">
              <a:spcBef>
                <a:spcPts val="750"/>
              </a:spcBef>
              <a:spcAft>
                <a:spcPts val="0"/>
              </a:spcAft>
              <a:buSzPts val="1440"/>
              <a:buChar char="►"/>
              <a:defRPr/>
            </a:lvl6pPr>
            <a:lvl7pPr indent="-320039" lvl="6" marL="3200400" algn="l">
              <a:spcBef>
                <a:spcPts val="750"/>
              </a:spcBef>
              <a:spcAft>
                <a:spcPts val="0"/>
              </a:spcAft>
              <a:buSzPts val="1440"/>
              <a:buChar char="►"/>
              <a:defRPr/>
            </a:lvl7pPr>
            <a:lvl8pPr indent="-320040" lvl="7" marL="3657600" algn="l">
              <a:spcBef>
                <a:spcPts val="750"/>
              </a:spcBef>
              <a:spcAft>
                <a:spcPts val="0"/>
              </a:spcAft>
              <a:buSzPts val="1440"/>
              <a:buChar char="►"/>
              <a:defRPr/>
            </a:lvl8pPr>
            <a:lvl9pPr indent="-320040" lvl="8" marL="4114800" algn="l">
              <a:spcBef>
                <a:spcPts val="750"/>
              </a:spcBef>
              <a:spcAft>
                <a:spcPts val="0"/>
              </a:spcAft>
              <a:buSzPts val="1440"/>
              <a:buChar char="►"/>
              <a:defRPr/>
            </a:lvl9pPr>
          </a:lstStyle>
          <a:p/>
        </p:txBody>
      </p:sp>
      <p:sp>
        <p:nvSpPr>
          <p:cNvPr id="30" name="Google Shape;30;p66"/>
          <p:cNvSpPr txBox="1"/>
          <p:nvPr>
            <p:ph idx="10" type="dt"/>
          </p:nvPr>
        </p:nvSpPr>
        <p:spPr>
          <a:xfrm rot="5400000">
            <a:off x="7616730" y="1343026"/>
            <a:ext cx="742949" cy="2285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66"/>
          <p:cNvSpPr txBox="1"/>
          <p:nvPr>
            <p:ph idx="11" type="ftr"/>
          </p:nvPr>
        </p:nvSpPr>
        <p:spPr>
          <a:xfrm rot="5400000">
            <a:off x="6713680" y="2418973"/>
            <a:ext cx="2894846" cy="2286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6"/>
          <p:cNvSpPr txBox="1"/>
          <p:nvPr>
            <p:ph idx="12" type="sldNum"/>
          </p:nvPr>
        </p:nvSpPr>
        <p:spPr>
          <a:xfrm>
            <a:off x="7764406" y="221797"/>
            <a:ext cx="628649" cy="575765"/>
          </a:xfrm>
          <a:prstGeom prst="rect">
            <a:avLst/>
          </a:prstGeom>
          <a:noFill/>
          <a:ln>
            <a:noFill/>
          </a:ln>
        </p:spPr>
        <p:txBody>
          <a:bodyPr anchorCtr="0" anchor="b" bIns="45700" lIns="91425" spcFirstLastPara="1" rIns="91425" wrap="square" tIns="45700">
            <a:noAutofit/>
          </a:bodyPr>
          <a:lstStyle>
            <a:lvl1pPr indent="0" lvl="0" marL="0" algn="r">
              <a:spcBef>
                <a:spcPts val="0"/>
              </a:spcBef>
              <a:spcAft>
                <a:spcPts val="0"/>
              </a:spcAft>
              <a:buClr>
                <a:schemeClr val="lt1"/>
              </a:buClr>
              <a:buSzPts val="2100"/>
              <a:buFont typeface="Century Gothic"/>
              <a:buNone/>
              <a:defRPr/>
            </a:lvl1pPr>
            <a:lvl2pPr indent="0" lvl="1" marL="0" algn="r">
              <a:spcBef>
                <a:spcPts val="0"/>
              </a:spcBef>
              <a:spcAft>
                <a:spcPts val="0"/>
              </a:spcAft>
              <a:buClr>
                <a:schemeClr val="lt1"/>
              </a:buClr>
              <a:buSzPts val="2100"/>
              <a:buFont typeface="Century Gothic"/>
              <a:buNone/>
              <a:defRPr/>
            </a:lvl2pPr>
            <a:lvl3pPr indent="0" lvl="2" marL="0" algn="r">
              <a:spcBef>
                <a:spcPts val="0"/>
              </a:spcBef>
              <a:spcAft>
                <a:spcPts val="0"/>
              </a:spcAft>
              <a:buClr>
                <a:schemeClr val="lt1"/>
              </a:buClr>
              <a:buSzPts val="2100"/>
              <a:buFont typeface="Century Gothic"/>
              <a:buNone/>
              <a:defRPr/>
            </a:lvl3pPr>
            <a:lvl4pPr indent="0" lvl="3" marL="0" algn="r">
              <a:spcBef>
                <a:spcPts val="0"/>
              </a:spcBef>
              <a:spcAft>
                <a:spcPts val="0"/>
              </a:spcAft>
              <a:buClr>
                <a:schemeClr val="lt1"/>
              </a:buClr>
              <a:buSzPts val="2100"/>
              <a:buFont typeface="Century Gothic"/>
              <a:buNone/>
              <a:defRPr/>
            </a:lvl4pPr>
            <a:lvl5pPr indent="0" lvl="4" marL="0" algn="r">
              <a:spcBef>
                <a:spcPts val="0"/>
              </a:spcBef>
              <a:spcAft>
                <a:spcPts val="0"/>
              </a:spcAft>
              <a:buClr>
                <a:schemeClr val="lt1"/>
              </a:buClr>
              <a:buSzPts val="2100"/>
              <a:buFont typeface="Century Gothic"/>
              <a:buNone/>
              <a:defRPr/>
            </a:lvl5pPr>
            <a:lvl6pPr indent="0" lvl="5" marL="0" algn="r">
              <a:spcBef>
                <a:spcPts val="0"/>
              </a:spcBef>
              <a:spcAft>
                <a:spcPts val="0"/>
              </a:spcAft>
              <a:buClr>
                <a:schemeClr val="lt1"/>
              </a:buClr>
              <a:buSzPts val="2100"/>
              <a:buFont typeface="Century Gothic"/>
              <a:buNone/>
              <a:defRPr/>
            </a:lvl6pPr>
            <a:lvl7pPr indent="0" lvl="6" marL="0" algn="r">
              <a:spcBef>
                <a:spcPts val="0"/>
              </a:spcBef>
              <a:spcAft>
                <a:spcPts val="0"/>
              </a:spcAft>
              <a:buClr>
                <a:schemeClr val="lt1"/>
              </a:buClr>
              <a:buSzPts val="2100"/>
              <a:buFont typeface="Century Gothic"/>
              <a:buNone/>
              <a:defRPr/>
            </a:lvl7pPr>
            <a:lvl8pPr indent="0" lvl="7" marL="0" algn="r">
              <a:spcBef>
                <a:spcPts val="0"/>
              </a:spcBef>
              <a:spcAft>
                <a:spcPts val="0"/>
              </a:spcAft>
              <a:buClr>
                <a:schemeClr val="lt1"/>
              </a:buClr>
              <a:buSzPts val="2100"/>
              <a:buFont typeface="Century Gothic"/>
              <a:buNone/>
              <a:defRPr/>
            </a:lvl8pPr>
            <a:lvl9pPr indent="0" lvl="8" marL="0" algn="r">
              <a:spcBef>
                <a:spcPts val="0"/>
              </a:spcBef>
              <a:spcAft>
                <a:spcPts val="0"/>
              </a:spcAft>
              <a:buClr>
                <a:schemeClr val="l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2" name="Shape 192"/>
        <p:cNvGrpSpPr/>
        <p:nvPr/>
      </p:nvGrpSpPr>
      <p:grpSpPr>
        <a:xfrm>
          <a:off x="0" y="0"/>
          <a:ext cx="0" cy="0"/>
          <a:chOff x="0" y="0"/>
          <a:chExt cx="0" cy="0"/>
        </a:xfrm>
      </p:grpSpPr>
      <p:sp>
        <p:nvSpPr>
          <p:cNvPr id="193" name="Google Shape;193;g91f161ca97_2_45"/>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4" name="Google Shape;194;g91f161ca97_2_45"/>
          <p:cNvSpPr txBox="1"/>
          <p:nvPr>
            <p:ph idx="1" type="body"/>
          </p:nvPr>
        </p:nvSpPr>
        <p:spPr>
          <a:xfrm>
            <a:off x="457200" y="1151335"/>
            <a:ext cx="4040100" cy="4800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1600"/>
              </a:spcBef>
              <a:spcAft>
                <a:spcPts val="0"/>
              </a:spcAft>
              <a:buClr>
                <a:schemeClr val="dk1"/>
              </a:buClr>
              <a:buSzPts val="2000"/>
              <a:buNone/>
              <a:defRPr b="1" sz="2000"/>
            </a:lvl2pPr>
            <a:lvl3pPr indent="-228600" lvl="2" marL="1371600" rtl="0" algn="l">
              <a:spcBef>
                <a:spcPts val="1600"/>
              </a:spcBef>
              <a:spcAft>
                <a:spcPts val="0"/>
              </a:spcAft>
              <a:buClr>
                <a:schemeClr val="dk1"/>
              </a:buClr>
              <a:buSzPts val="1800"/>
              <a:buNone/>
              <a:defRPr b="1" sz="1800"/>
            </a:lvl3pPr>
            <a:lvl4pPr indent="-228600" lvl="3" marL="1828800" rtl="0" algn="l">
              <a:spcBef>
                <a:spcPts val="1600"/>
              </a:spcBef>
              <a:spcAft>
                <a:spcPts val="0"/>
              </a:spcAft>
              <a:buClr>
                <a:schemeClr val="dk1"/>
              </a:buClr>
              <a:buSzPts val="1600"/>
              <a:buNone/>
              <a:defRPr b="1" sz="1600"/>
            </a:lvl4pPr>
            <a:lvl5pPr indent="-228600" lvl="4" marL="2286000" rtl="0" algn="l">
              <a:spcBef>
                <a:spcPts val="1600"/>
              </a:spcBef>
              <a:spcAft>
                <a:spcPts val="0"/>
              </a:spcAft>
              <a:buClr>
                <a:schemeClr val="dk1"/>
              </a:buClr>
              <a:buSzPts val="1600"/>
              <a:buNone/>
              <a:defRPr b="1" sz="1600"/>
            </a:lvl5pPr>
            <a:lvl6pPr indent="-228600" lvl="5" marL="2743200" rtl="0" algn="l">
              <a:spcBef>
                <a:spcPts val="1600"/>
              </a:spcBef>
              <a:spcAft>
                <a:spcPts val="0"/>
              </a:spcAft>
              <a:buClr>
                <a:schemeClr val="dk1"/>
              </a:buClr>
              <a:buSzPts val="1600"/>
              <a:buNone/>
              <a:defRPr b="1" sz="1600"/>
            </a:lvl6pPr>
            <a:lvl7pPr indent="-228600" lvl="6" marL="3200400" rtl="0" algn="l">
              <a:spcBef>
                <a:spcPts val="1600"/>
              </a:spcBef>
              <a:spcAft>
                <a:spcPts val="0"/>
              </a:spcAft>
              <a:buClr>
                <a:schemeClr val="dk1"/>
              </a:buClr>
              <a:buSzPts val="1600"/>
              <a:buNone/>
              <a:defRPr b="1" sz="1600"/>
            </a:lvl7pPr>
            <a:lvl8pPr indent="-228600" lvl="7" marL="3657600" rtl="0" algn="l">
              <a:spcBef>
                <a:spcPts val="1600"/>
              </a:spcBef>
              <a:spcAft>
                <a:spcPts val="0"/>
              </a:spcAft>
              <a:buClr>
                <a:schemeClr val="dk1"/>
              </a:buClr>
              <a:buSzPts val="1600"/>
              <a:buNone/>
              <a:defRPr b="1" sz="1600"/>
            </a:lvl8pPr>
            <a:lvl9pPr indent="-228600" lvl="8" marL="4114800" rtl="0" algn="l">
              <a:spcBef>
                <a:spcPts val="1600"/>
              </a:spcBef>
              <a:spcAft>
                <a:spcPts val="1600"/>
              </a:spcAft>
              <a:buClr>
                <a:schemeClr val="dk1"/>
              </a:buClr>
              <a:buSzPts val="1600"/>
              <a:buNone/>
              <a:defRPr b="1" sz="1600"/>
            </a:lvl9pPr>
          </a:lstStyle>
          <a:p/>
        </p:txBody>
      </p:sp>
      <p:sp>
        <p:nvSpPr>
          <p:cNvPr id="195" name="Google Shape;195;g91f161ca97_2_45"/>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1600"/>
              </a:spcBef>
              <a:spcAft>
                <a:spcPts val="0"/>
              </a:spcAft>
              <a:buClr>
                <a:schemeClr val="dk1"/>
              </a:buClr>
              <a:buSzPts val="2000"/>
              <a:buChar char="○"/>
              <a:defRPr sz="2000"/>
            </a:lvl2pPr>
            <a:lvl3pPr indent="-342900" lvl="2" marL="1371600" rtl="0" algn="l">
              <a:spcBef>
                <a:spcPts val="1600"/>
              </a:spcBef>
              <a:spcAft>
                <a:spcPts val="0"/>
              </a:spcAft>
              <a:buClr>
                <a:schemeClr val="dk1"/>
              </a:buClr>
              <a:buSzPts val="1800"/>
              <a:buChar char="■"/>
              <a:defRPr sz="1800"/>
            </a:lvl3pPr>
            <a:lvl4pPr indent="-330200" lvl="3" marL="1828800" rtl="0" algn="l">
              <a:spcBef>
                <a:spcPts val="1600"/>
              </a:spcBef>
              <a:spcAft>
                <a:spcPts val="0"/>
              </a:spcAft>
              <a:buClr>
                <a:schemeClr val="dk1"/>
              </a:buClr>
              <a:buSzPts val="1600"/>
              <a:buChar char="●"/>
              <a:defRPr sz="1600"/>
            </a:lvl4pPr>
            <a:lvl5pPr indent="-330200" lvl="4" marL="2286000" rtl="0" algn="l">
              <a:spcBef>
                <a:spcPts val="1600"/>
              </a:spcBef>
              <a:spcAft>
                <a:spcPts val="0"/>
              </a:spcAft>
              <a:buClr>
                <a:schemeClr val="dk1"/>
              </a:buClr>
              <a:buSzPts val="1600"/>
              <a:buChar char="○"/>
              <a:defRPr sz="1600"/>
            </a:lvl5pPr>
            <a:lvl6pPr indent="-330200" lvl="5" marL="2743200" rtl="0" algn="l">
              <a:spcBef>
                <a:spcPts val="1600"/>
              </a:spcBef>
              <a:spcAft>
                <a:spcPts val="0"/>
              </a:spcAft>
              <a:buClr>
                <a:schemeClr val="dk1"/>
              </a:buClr>
              <a:buSzPts val="1600"/>
              <a:buChar char="■"/>
              <a:defRPr sz="1600"/>
            </a:lvl6pPr>
            <a:lvl7pPr indent="-330200" lvl="6" marL="3200400" rtl="0" algn="l">
              <a:spcBef>
                <a:spcPts val="1600"/>
              </a:spcBef>
              <a:spcAft>
                <a:spcPts val="0"/>
              </a:spcAft>
              <a:buClr>
                <a:schemeClr val="dk1"/>
              </a:buClr>
              <a:buSzPts val="1600"/>
              <a:buChar char="●"/>
              <a:defRPr sz="1600"/>
            </a:lvl7pPr>
            <a:lvl8pPr indent="-330200" lvl="7" marL="3657600" rtl="0" algn="l">
              <a:spcBef>
                <a:spcPts val="1600"/>
              </a:spcBef>
              <a:spcAft>
                <a:spcPts val="0"/>
              </a:spcAft>
              <a:buClr>
                <a:schemeClr val="dk1"/>
              </a:buClr>
              <a:buSzPts val="1600"/>
              <a:buChar char="○"/>
              <a:defRPr sz="1600"/>
            </a:lvl8pPr>
            <a:lvl9pPr indent="-330200" lvl="8" marL="4114800" rtl="0" algn="l">
              <a:spcBef>
                <a:spcPts val="1600"/>
              </a:spcBef>
              <a:spcAft>
                <a:spcPts val="1600"/>
              </a:spcAft>
              <a:buClr>
                <a:schemeClr val="dk1"/>
              </a:buClr>
              <a:buSzPts val="1600"/>
              <a:buChar char="■"/>
              <a:defRPr sz="1600"/>
            </a:lvl9pPr>
          </a:lstStyle>
          <a:p/>
        </p:txBody>
      </p:sp>
      <p:sp>
        <p:nvSpPr>
          <p:cNvPr id="196" name="Google Shape;196;g91f161ca97_2_45"/>
          <p:cNvSpPr txBox="1"/>
          <p:nvPr>
            <p:ph idx="3" type="body"/>
          </p:nvPr>
        </p:nvSpPr>
        <p:spPr>
          <a:xfrm>
            <a:off x="4645025" y="1151335"/>
            <a:ext cx="4041900" cy="4800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1600"/>
              </a:spcBef>
              <a:spcAft>
                <a:spcPts val="0"/>
              </a:spcAft>
              <a:buClr>
                <a:schemeClr val="dk1"/>
              </a:buClr>
              <a:buSzPts val="2000"/>
              <a:buNone/>
              <a:defRPr b="1" sz="2000"/>
            </a:lvl2pPr>
            <a:lvl3pPr indent="-228600" lvl="2" marL="1371600" rtl="0" algn="l">
              <a:spcBef>
                <a:spcPts val="1600"/>
              </a:spcBef>
              <a:spcAft>
                <a:spcPts val="0"/>
              </a:spcAft>
              <a:buClr>
                <a:schemeClr val="dk1"/>
              </a:buClr>
              <a:buSzPts val="1800"/>
              <a:buNone/>
              <a:defRPr b="1" sz="1800"/>
            </a:lvl3pPr>
            <a:lvl4pPr indent="-228600" lvl="3" marL="1828800" rtl="0" algn="l">
              <a:spcBef>
                <a:spcPts val="1600"/>
              </a:spcBef>
              <a:spcAft>
                <a:spcPts val="0"/>
              </a:spcAft>
              <a:buClr>
                <a:schemeClr val="dk1"/>
              </a:buClr>
              <a:buSzPts val="1600"/>
              <a:buNone/>
              <a:defRPr b="1" sz="1600"/>
            </a:lvl4pPr>
            <a:lvl5pPr indent="-228600" lvl="4" marL="2286000" rtl="0" algn="l">
              <a:spcBef>
                <a:spcPts val="1600"/>
              </a:spcBef>
              <a:spcAft>
                <a:spcPts val="0"/>
              </a:spcAft>
              <a:buClr>
                <a:schemeClr val="dk1"/>
              </a:buClr>
              <a:buSzPts val="1600"/>
              <a:buNone/>
              <a:defRPr b="1" sz="1600"/>
            </a:lvl5pPr>
            <a:lvl6pPr indent="-228600" lvl="5" marL="2743200" rtl="0" algn="l">
              <a:spcBef>
                <a:spcPts val="1600"/>
              </a:spcBef>
              <a:spcAft>
                <a:spcPts val="0"/>
              </a:spcAft>
              <a:buClr>
                <a:schemeClr val="dk1"/>
              </a:buClr>
              <a:buSzPts val="1600"/>
              <a:buNone/>
              <a:defRPr b="1" sz="1600"/>
            </a:lvl6pPr>
            <a:lvl7pPr indent="-228600" lvl="6" marL="3200400" rtl="0" algn="l">
              <a:spcBef>
                <a:spcPts val="1600"/>
              </a:spcBef>
              <a:spcAft>
                <a:spcPts val="0"/>
              </a:spcAft>
              <a:buClr>
                <a:schemeClr val="dk1"/>
              </a:buClr>
              <a:buSzPts val="1600"/>
              <a:buNone/>
              <a:defRPr b="1" sz="1600"/>
            </a:lvl7pPr>
            <a:lvl8pPr indent="-228600" lvl="7" marL="3657600" rtl="0" algn="l">
              <a:spcBef>
                <a:spcPts val="1600"/>
              </a:spcBef>
              <a:spcAft>
                <a:spcPts val="0"/>
              </a:spcAft>
              <a:buClr>
                <a:schemeClr val="dk1"/>
              </a:buClr>
              <a:buSzPts val="1600"/>
              <a:buNone/>
              <a:defRPr b="1" sz="1600"/>
            </a:lvl8pPr>
            <a:lvl9pPr indent="-228600" lvl="8" marL="4114800" rtl="0" algn="l">
              <a:spcBef>
                <a:spcPts val="1600"/>
              </a:spcBef>
              <a:spcAft>
                <a:spcPts val="1600"/>
              </a:spcAft>
              <a:buClr>
                <a:schemeClr val="dk1"/>
              </a:buClr>
              <a:buSzPts val="1600"/>
              <a:buNone/>
              <a:defRPr b="1" sz="1600"/>
            </a:lvl9pPr>
          </a:lstStyle>
          <a:p/>
        </p:txBody>
      </p:sp>
      <p:sp>
        <p:nvSpPr>
          <p:cNvPr id="197" name="Google Shape;197;g91f161ca97_2_45"/>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no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1600"/>
              </a:spcBef>
              <a:spcAft>
                <a:spcPts val="0"/>
              </a:spcAft>
              <a:buClr>
                <a:schemeClr val="dk1"/>
              </a:buClr>
              <a:buSzPts val="2000"/>
              <a:buChar char="○"/>
              <a:defRPr sz="2000"/>
            </a:lvl2pPr>
            <a:lvl3pPr indent="-342900" lvl="2" marL="1371600" rtl="0" algn="l">
              <a:spcBef>
                <a:spcPts val="1600"/>
              </a:spcBef>
              <a:spcAft>
                <a:spcPts val="0"/>
              </a:spcAft>
              <a:buClr>
                <a:schemeClr val="dk1"/>
              </a:buClr>
              <a:buSzPts val="1800"/>
              <a:buChar char="■"/>
              <a:defRPr sz="1800"/>
            </a:lvl3pPr>
            <a:lvl4pPr indent="-330200" lvl="3" marL="1828800" rtl="0" algn="l">
              <a:spcBef>
                <a:spcPts val="1600"/>
              </a:spcBef>
              <a:spcAft>
                <a:spcPts val="0"/>
              </a:spcAft>
              <a:buClr>
                <a:schemeClr val="dk1"/>
              </a:buClr>
              <a:buSzPts val="1600"/>
              <a:buChar char="●"/>
              <a:defRPr sz="1600"/>
            </a:lvl4pPr>
            <a:lvl5pPr indent="-330200" lvl="4" marL="2286000" rtl="0" algn="l">
              <a:spcBef>
                <a:spcPts val="1600"/>
              </a:spcBef>
              <a:spcAft>
                <a:spcPts val="0"/>
              </a:spcAft>
              <a:buClr>
                <a:schemeClr val="dk1"/>
              </a:buClr>
              <a:buSzPts val="1600"/>
              <a:buChar char="○"/>
              <a:defRPr sz="1600"/>
            </a:lvl5pPr>
            <a:lvl6pPr indent="-330200" lvl="5" marL="2743200" rtl="0" algn="l">
              <a:spcBef>
                <a:spcPts val="1600"/>
              </a:spcBef>
              <a:spcAft>
                <a:spcPts val="0"/>
              </a:spcAft>
              <a:buClr>
                <a:schemeClr val="dk1"/>
              </a:buClr>
              <a:buSzPts val="1600"/>
              <a:buChar char="■"/>
              <a:defRPr sz="1600"/>
            </a:lvl6pPr>
            <a:lvl7pPr indent="-330200" lvl="6" marL="3200400" rtl="0" algn="l">
              <a:spcBef>
                <a:spcPts val="1600"/>
              </a:spcBef>
              <a:spcAft>
                <a:spcPts val="0"/>
              </a:spcAft>
              <a:buClr>
                <a:schemeClr val="dk1"/>
              </a:buClr>
              <a:buSzPts val="1600"/>
              <a:buChar char="●"/>
              <a:defRPr sz="1600"/>
            </a:lvl7pPr>
            <a:lvl8pPr indent="-330200" lvl="7" marL="3657600" rtl="0" algn="l">
              <a:spcBef>
                <a:spcPts val="1600"/>
              </a:spcBef>
              <a:spcAft>
                <a:spcPts val="0"/>
              </a:spcAft>
              <a:buClr>
                <a:schemeClr val="dk1"/>
              </a:buClr>
              <a:buSzPts val="1600"/>
              <a:buChar char="○"/>
              <a:defRPr sz="1600"/>
            </a:lvl8pPr>
            <a:lvl9pPr indent="-330200" lvl="8" marL="4114800" rtl="0" algn="l">
              <a:spcBef>
                <a:spcPts val="1600"/>
              </a:spcBef>
              <a:spcAft>
                <a:spcPts val="1600"/>
              </a:spcAft>
              <a:buClr>
                <a:schemeClr val="dk1"/>
              </a:buClr>
              <a:buSzPts val="1600"/>
              <a:buChar char="■"/>
              <a:defRPr sz="1600"/>
            </a:lvl9pPr>
          </a:lstStyle>
          <a:p/>
        </p:txBody>
      </p:sp>
      <p:sp>
        <p:nvSpPr>
          <p:cNvPr id="198" name="Google Shape;198;g91f161ca97_2_4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9" name="Google Shape;199;g91f161ca97_2_4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0" name="Google Shape;200;g91f161ca97_2_4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1" name="Shape 201"/>
        <p:cNvGrpSpPr/>
        <p:nvPr/>
      </p:nvGrpSpPr>
      <p:grpSpPr>
        <a:xfrm>
          <a:off x="0" y="0"/>
          <a:ext cx="0" cy="0"/>
          <a:chOff x="0" y="0"/>
          <a:chExt cx="0" cy="0"/>
        </a:xfrm>
      </p:grpSpPr>
      <p:sp>
        <p:nvSpPr>
          <p:cNvPr id="202" name="Google Shape;202;g91f161ca97_2_5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3" name="Google Shape;203;g91f161ca97_2_5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600"/>
              </a:spcBef>
              <a:spcAft>
                <a:spcPts val="0"/>
              </a:spcAft>
              <a:buClr>
                <a:schemeClr val="dk1"/>
              </a:buClr>
              <a:buSzPts val="1400"/>
              <a:buChar char="○"/>
              <a:defRPr/>
            </a:lvl2pPr>
            <a:lvl3pPr indent="-317500" lvl="2" marL="1371600" rtl="0" algn="l">
              <a:lnSpc>
                <a:spcPct val="90000"/>
              </a:lnSpc>
              <a:spcBef>
                <a:spcPts val="1600"/>
              </a:spcBef>
              <a:spcAft>
                <a:spcPts val="0"/>
              </a:spcAft>
              <a:buClr>
                <a:schemeClr val="dk1"/>
              </a:buClr>
              <a:buSzPts val="1400"/>
              <a:buChar char="■"/>
              <a:defRPr/>
            </a:lvl3pPr>
            <a:lvl4pPr indent="-317500" lvl="3" marL="1828800" rtl="0" algn="l">
              <a:lnSpc>
                <a:spcPct val="90000"/>
              </a:lnSpc>
              <a:spcBef>
                <a:spcPts val="1600"/>
              </a:spcBef>
              <a:spcAft>
                <a:spcPts val="0"/>
              </a:spcAft>
              <a:buClr>
                <a:schemeClr val="dk1"/>
              </a:buClr>
              <a:buSzPts val="1400"/>
              <a:buChar char="●"/>
              <a:defRPr/>
            </a:lvl4pPr>
            <a:lvl5pPr indent="-317500" lvl="4" marL="2286000" rtl="0" algn="l">
              <a:lnSpc>
                <a:spcPct val="90000"/>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204" name="Google Shape;204;g91f161ca97_2_5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5" name="Google Shape;205;g91f161ca97_2_5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6" name="Google Shape;206;g91f161ca97_2_5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blipFill>
          <a:blip r:embed="rId2">
            <a:alphaModFix/>
          </a:blip>
          <a:stretch>
            <a:fillRect/>
          </a:stretch>
        </a:blipFill>
      </p:bgPr>
    </p:bg>
    <p:spTree>
      <p:nvGrpSpPr>
        <p:cNvPr id="207" name="Shape 207"/>
        <p:cNvGrpSpPr/>
        <p:nvPr/>
      </p:nvGrpSpPr>
      <p:grpSpPr>
        <a:xfrm>
          <a:off x="0" y="0"/>
          <a:ext cx="0" cy="0"/>
          <a:chOff x="0" y="0"/>
          <a:chExt cx="0" cy="0"/>
        </a:xfrm>
      </p:grpSpPr>
      <p:sp>
        <p:nvSpPr>
          <p:cNvPr id="208" name="Google Shape;208;g91f161ca97_2_60"/>
          <p:cNvSpPr txBox="1"/>
          <p:nvPr>
            <p:ph type="title"/>
          </p:nvPr>
        </p:nvSpPr>
        <p:spPr>
          <a:xfrm>
            <a:off x="311700" y="138325"/>
            <a:ext cx="8520600" cy="879300"/>
          </a:xfrm>
          <a:prstGeom prst="rect">
            <a:avLst/>
          </a:prstGeom>
          <a:solidFill>
            <a:schemeClr val="lt1"/>
          </a:solidFill>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9" name="Google Shape;209;g91f161ca97_2_60"/>
          <p:cNvSpPr txBox="1"/>
          <p:nvPr>
            <p:ph idx="1" type="body"/>
          </p:nvPr>
        </p:nvSpPr>
        <p:spPr>
          <a:xfrm>
            <a:off x="311700" y="1152475"/>
            <a:ext cx="8520600" cy="3841500"/>
          </a:xfrm>
          <a:prstGeom prst="rect">
            <a:avLst/>
          </a:prstGeom>
          <a:solidFill>
            <a:schemeClr val="lt1"/>
          </a:solidFill>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10" name="Google Shape;210;g91f161ca97_2_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5" name="Shape 215"/>
        <p:cNvGrpSpPr/>
        <p:nvPr/>
      </p:nvGrpSpPr>
      <p:grpSpPr>
        <a:xfrm>
          <a:off x="0" y="0"/>
          <a:ext cx="0" cy="0"/>
          <a:chOff x="0" y="0"/>
          <a:chExt cx="0" cy="0"/>
        </a:xfrm>
      </p:grpSpPr>
      <p:cxnSp>
        <p:nvCxnSpPr>
          <p:cNvPr id="216" name="Google Shape;216;g91f161ca97_0_15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217" name="Google Shape;217;g91f161ca97_0_15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218" name="Google Shape;218;g91f161ca97_0_152"/>
          <p:cNvGrpSpPr/>
          <p:nvPr/>
        </p:nvGrpSpPr>
        <p:grpSpPr>
          <a:xfrm>
            <a:off x="1004144" y="1022025"/>
            <a:ext cx="7136668" cy="152400"/>
            <a:chOff x="1346429" y="1011300"/>
            <a:chExt cx="6452100" cy="152400"/>
          </a:xfrm>
        </p:grpSpPr>
        <p:cxnSp>
          <p:nvCxnSpPr>
            <p:cNvPr id="219" name="Google Shape;219;g91f161ca97_0_15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220" name="Google Shape;220;g91f161ca97_0_15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221" name="Google Shape;221;g91f161ca97_0_152"/>
          <p:cNvGrpSpPr/>
          <p:nvPr/>
        </p:nvGrpSpPr>
        <p:grpSpPr>
          <a:xfrm>
            <a:off x="1004151" y="3969100"/>
            <a:ext cx="7136668" cy="152400"/>
            <a:chOff x="1346435" y="3969088"/>
            <a:chExt cx="6452100" cy="152400"/>
          </a:xfrm>
        </p:grpSpPr>
        <p:cxnSp>
          <p:nvCxnSpPr>
            <p:cNvPr id="222" name="Google Shape;222;g91f161ca97_0_15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223" name="Google Shape;223;g91f161ca97_0_15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224" name="Google Shape;224;g91f161ca97_0_152"/>
          <p:cNvSpPr txBox="1"/>
          <p:nvPr>
            <p:ph type="ctrTitle"/>
          </p:nvPr>
        </p:nvSpPr>
        <p:spPr>
          <a:xfrm>
            <a:off x="1004150" y="1751764"/>
            <a:ext cx="7136700" cy="10224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400"/>
              <a:buNone/>
              <a:defRPr sz="5400"/>
            </a:lvl1pPr>
            <a:lvl2pPr lvl="1" rtl="0" algn="ctr">
              <a:lnSpc>
                <a:spcPct val="100000"/>
              </a:lnSpc>
              <a:spcBef>
                <a:spcPts val="0"/>
              </a:spcBef>
              <a:spcAft>
                <a:spcPts val="0"/>
              </a:spcAft>
              <a:buSzPts val="5400"/>
              <a:buNone/>
              <a:defRPr sz="5400"/>
            </a:lvl2pPr>
            <a:lvl3pPr lvl="2" rtl="0" algn="ctr">
              <a:lnSpc>
                <a:spcPct val="100000"/>
              </a:lnSpc>
              <a:spcBef>
                <a:spcPts val="0"/>
              </a:spcBef>
              <a:spcAft>
                <a:spcPts val="0"/>
              </a:spcAft>
              <a:buSzPts val="5400"/>
              <a:buNone/>
              <a:defRPr sz="5400"/>
            </a:lvl3pPr>
            <a:lvl4pPr lvl="3" rtl="0" algn="ctr">
              <a:lnSpc>
                <a:spcPct val="100000"/>
              </a:lnSpc>
              <a:spcBef>
                <a:spcPts val="0"/>
              </a:spcBef>
              <a:spcAft>
                <a:spcPts val="0"/>
              </a:spcAft>
              <a:buSzPts val="5400"/>
              <a:buNone/>
              <a:defRPr sz="5400"/>
            </a:lvl4pPr>
            <a:lvl5pPr lvl="4" rtl="0" algn="ctr">
              <a:lnSpc>
                <a:spcPct val="100000"/>
              </a:lnSpc>
              <a:spcBef>
                <a:spcPts val="0"/>
              </a:spcBef>
              <a:spcAft>
                <a:spcPts val="0"/>
              </a:spcAft>
              <a:buSzPts val="5400"/>
              <a:buNone/>
              <a:defRPr sz="5400"/>
            </a:lvl5pPr>
            <a:lvl6pPr lvl="5" rtl="0" algn="ctr">
              <a:lnSpc>
                <a:spcPct val="100000"/>
              </a:lnSpc>
              <a:spcBef>
                <a:spcPts val="0"/>
              </a:spcBef>
              <a:spcAft>
                <a:spcPts val="0"/>
              </a:spcAft>
              <a:buSzPts val="5400"/>
              <a:buNone/>
              <a:defRPr sz="5400"/>
            </a:lvl6pPr>
            <a:lvl7pPr lvl="6" rtl="0" algn="ctr">
              <a:lnSpc>
                <a:spcPct val="100000"/>
              </a:lnSpc>
              <a:spcBef>
                <a:spcPts val="0"/>
              </a:spcBef>
              <a:spcAft>
                <a:spcPts val="0"/>
              </a:spcAft>
              <a:buSzPts val="5400"/>
              <a:buNone/>
              <a:defRPr sz="5400"/>
            </a:lvl7pPr>
            <a:lvl8pPr lvl="7" rtl="0" algn="ctr">
              <a:lnSpc>
                <a:spcPct val="100000"/>
              </a:lnSpc>
              <a:spcBef>
                <a:spcPts val="0"/>
              </a:spcBef>
              <a:spcAft>
                <a:spcPts val="0"/>
              </a:spcAft>
              <a:buSzPts val="5400"/>
              <a:buNone/>
              <a:defRPr sz="5400"/>
            </a:lvl8pPr>
            <a:lvl9pPr lvl="8" rtl="0" algn="ctr">
              <a:lnSpc>
                <a:spcPct val="100000"/>
              </a:lnSpc>
              <a:spcBef>
                <a:spcPts val="0"/>
              </a:spcBef>
              <a:spcAft>
                <a:spcPts val="0"/>
              </a:spcAft>
              <a:buSzPts val="5400"/>
              <a:buNone/>
              <a:defRPr sz="5400"/>
            </a:lvl9pPr>
          </a:lstStyle>
          <a:p/>
        </p:txBody>
      </p:sp>
      <p:sp>
        <p:nvSpPr>
          <p:cNvPr id="225" name="Google Shape;225;g91f161ca97_0_152"/>
          <p:cNvSpPr txBox="1"/>
          <p:nvPr>
            <p:ph idx="1" type="subTitle"/>
          </p:nvPr>
        </p:nvSpPr>
        <p:spPr>
          <a:xfrm>
            <a:off x="2137225" y="2850039"/>
            <a:ext cx="48705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26" name="Google Shape;226;g91f161ca97_0_1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7" name="Shape 227"/>
        <p:cNvGrpSpPr/>
        <p:nvPr/>
      </p:nvGrpSpPr>
      <p:grpSpPr>
        <a:xfrm>
          <a:off x="0" y="0"/>
          <a:ext cx="0" cy="0"/>
          <a:chOff x="0" y="0"/>
          <a:chExt cx="0" cy="0"/>
        </a:xfrm>
      </p:grpSpPr>
      <p:sp>
        <p:nvSpPr>
          <p:cNvPr id="228" name="Google Shape;228;g91f161ca97_0_16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g91f161ca97_0_164"/>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600"/>
              <a:buNone/>
              <a:defRPr/>
            </a:lvl1pPr>
            <a:lvl2pPr lvl="1" rtl="0" algn="l">
              <a:lnSpc>
                <a:spcPct val="100000"/>
              </a:lnSpc>
              <a:spcBef>
                <a:spcPts val="0"/>
              </a:spcBef>
              <a:spcAft>
                <a:spcPts val="0"/>
              </a:spcAft>
              <a:buSzPts val="3600"/>
              <a:buNone/>
              <a:defRPr/>
            </a:lvl2pPr>
            <a:lvl3pPr lvl="2" rtl="0" algn="l">
              <a:lnSpc>
                <a:spcPct val="100000"/>
              </a:lnSpc>
              <a:spcBef>
                <a:spcPts val="0"/>
              </a:spcBef>
              <a:spcAft>
                <a:spcPts val="0"/>
              </a:spcAft>
              <a:buSzPts val="3600"/>
              <a:buNone/>
              <a:defRPr/>
            </a:lvl3pPr>
            <a:lvl4pPr lvl="3" rtl="0" algn="l">
              <a:lnSpc>
                <a:spcPct val="100000"/>
              </a:lnSpc>
              <a:spcBef>
                <a:spcPts val="0"/>
              </a:spcBef>
              <a:spcAft>
                <a:spcPts val="0"/>
              </a:spcAft>
              <a:buSzPts val="3600"/>
              <a:buNone/>
              <a:defRPr/>
            </a:lvl4pPr>
            <a:lvl5pPr lvl="4" rtl="0" algn="l">
              <a:lnSpc>
                <a:spcPct val="100000"/>
              </a:lnSpc>
              <a:spcBef>
                <a:spcPts val="0"/>
              </a:spcBef>
              <a:spcAft>
                <a:spcPts val="0"/>
              </a:spcAft>
              <a:buSzPts val="3600"/>
              <a:buNone/>
              <a:defRPr/>
            </a:lvl5pPr>
            <a:lvl6pPr lvl="5" rtl="0" algn="l">
              <a:lnSpc>
                <a:spcPct val="100000"/>
              </a:lnSpc>
              <a:spcBef>
                <a:spcPts val="0"/>
              </a:spcBef>
              <a:spcAft>
                <a:spcPts val="0"/>
              </a:spcAft>
              <a:buSzPts val="3600"/>
              <a:buNone/>
              <a:defRPr/>
            </a:lvl6pPr>
            <a:lvl7pPr lvl="6" rtl="0" algn="l">
              <a:lnSpc>
                <a:spcPct val="100000"/>
              </a:lnSpc>
              <a:spcBef>
                <a:spcPts val="0"/>
              </a:spcBef>
              <a:spcAft>
                <a:spcPts val="0"/>
              </a:spcAft>
              <a:buSzPts val="3600"/>
              <a:buNone/>
              <a:defRPr/>
            </a:lvl7pPr>
            <a:lvl8pPr lvl="7" rtl="0" algn="l">
              <a:lnSpc>
                <a:spcPct val="100000"/>
              </a:lnSpc>
              <a:spcBef>
                <a:spcPts val="0"/>
              </a:spcBef>
              <a:spcAft>
                <a:spcPts val="0"/>
              </a:spcAft>
              <a:buSzPts val="3600"/>
              <a:buNone/>
              <a:defRPr/>
            </a:lvl8pPr>
            <a:lvl9pPr lvl="8" rtl="0" algn="l">
              <a:lnSpc>
                <a:spcPct val="100000"/>
              </a:lnSpc>
              <a:spcBef>
                <a:spcPts val="0"/>
              </a:spcBef>
              <a:spcAft>
                <a:spcPts val="0"/>
              </a:spcAft>
              <a:buSzPts val="3600"/>
              <a:buNone/>
              <a:defRPr/>
            </a:lvl9pPr>
          </a:lstStyle>
          <a:p/>
        </p:txBody>
      </p:sp>
      <p:sp>
        <p:nvSpPr>
          <p:cNvPr id="230" name="Google Shape;230;g91f161ca97_0_164"/>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231" name="Google Shape;231;g91f161ca97_0_1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2" name="Shape 232"/>
        <p:cNvGrpSpPr/>
        <p:nvPr/>
      </p:nvGrpSpPr>
      <p:grpSpPr>
        <a:xfrm>
          <a:off x="0" y="0"/>
          <a:ext cx="0" cy="0"/>
          <a:chOff x="0" y="0"/>
          <a:chExt cx="0" cy="0"/>
        </a:xfrm>
      </p:grpSpPr>
      <p:sp>
        <p:nvSpPr>
          <p:cNvPr id="233" name="Google Shape;233;g91f161ca97_0_1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4" name="Shape 234"/>
        <p:cNvGrpSpPr/>
        <p:nvPr/>
      </p:nvGrpSpPr>
      <p:grpSpPr>
        <a:xfrm>
          <a:off x="0" y="0"/>
          <a:ext cx="0" cy="0"/>
          <a:chOff x="0" y="0"/>
          <a:chExt cx="0" cy="0"/>
        </a:xfrm>
      </p:grpSpPr>
      <p:sp>
        <p:nvSpPr>
          <p:cNvPr id="235" name="Google Shape;235;g91f161ca97_0_17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600"/>
              <a:buNone/>
              <a:defRPr/>
            </a:lvl1pPr>
            <a:lvl2pPr lvl="1" rtl="0" algn="l">
              <a:lnSpc>
                <a:spcPct val="100000"/>
              </a:lnSpc>
              <a:spcBef>
                <a:spcPts val="0"/>
              </a:spcBef>
              <a:spcAft>
                <a:spcPts val="0"/>
              </a:spcAft>
              <a:buSzPts val="3600"/>
              <a:buNone/>
              <a:defRPr/>
            </a:lvl2pPr>
            <a:lvl3pPr lvl="2" rtl="0" algn="l">
              <a:lnSpc>
                <a:spcPct val="100000"/>
              </a:lnSpc>
              <a:spcBef>
                <a:spcPts val="0"/>
              </a:spcBef>
              <a:spcAft>
                <a:spcPts val="0"/>
              </a:spcAft>
              <a:buSzPts val="3600"/>
              <a:buNone/>
              <a:defRPr/>
            </a:lvl3pPr>
            <a:lvl4pPr lvl="3" rtl="0" algn="l">
              <a:lnSpc>
                <a:spcPct val="100000"/>
              </a:lnSpc>
              <a:spcBef>
                <a:spcPts val="0"/>
              </a:spcBef>
              <a:spcAft>
                <a:spcPts val="0"/>
              </a:spcAft>
              <a:buSzPts val="3600"/>
              <a:buNone/>
              <a:defRPr/>
            </a:lvl4pPr>
            <a:lvl5pPr lvl="4" rtl="0" algn="l">
              <a:lnSpc>
                <a:spcPct val="100000"/>
              </a:lnSpc>
              <a:spcBef>
                <a:spcPts val="0"/>
              </a:spcBef>
              <a:spcAft>
                <a:spcPts val="0"/>
              </a:spcAft>
              <a:buSzPts val="3600"/>
              <a:buNone/>
              <a:defRPr/>
            </a:lvl5pPr>
            <a:lvl6pPr lvl="5" rtl="0" algn="l">
              <a:lnSpc>
                <a:spcPct val="100000"/>
              </a:lnSpc>
              <a:spcBef>
                <a:spcPts val="0"/>
              </a:spcBef>
              <a:spcAft>
                <a:spcPts val="0"/>
              </a:spcAft>
              <a:buSzPts val="3600"/>
              <a:buNone/>
              <a:defRPr/>
            </a:lvl6pPr>
            <a:lvl7pPr lvl="6" rtl="0" algn="l">
              <a:lnSpc>
                <a:spcPct val="100000"/>
              </a:lnSpc>
              <a:spcBef>
                <a:spcPts val="0"/>
              </a:spcBef>
              <a:spcAft>
                <a:spcPts val="0"/>
              </a:spcAft>
              <a:buSzPts val="3600"/>
              <a:buNone/>
              <a:defRPr/>
            </a:lvl7pPr>
            <a:lvl8pPr lvl="7" rtl="0" algn="l">
              <a:lnSpc>
                <a:spcPct val="100000"/>
              </a:lnSpc>
              <a:spcBef>
                <a:spcPts val="0"/>
              </a:spcBef>
              <a:spcAft>
                <a:spcPts val="0"/>
              </a:spcAft>
              <a:buSzPts val="3600"/>
              <a:buNone/>
              <a:defRPr/>
            </a:lvl8pPr>
            <a:lvl9pPr lvl="8" rtl="0" algn="l">
              <a:lnSpc>
                <a:spcPct val="100000"/>
              </a:lnSpc>
              <a:spcBef>
                <a:spcPts val="0"/>
              </a:spcBef>
              <a:spcAft>
                <a:spcPts val="0"/>
              </a:spcAft>
              <a:buSzPts val="3600"/>
              <a:buNone/>
              <a:defRPr/>
            </a:lvl9pPr>
          </a:lstStyle>
          <a:p/>
        </p:txBody>
      </p:sp>
      <p:sp>
        <p:nvSpPr>
          <p:cNvPr id="236" name="Google Shape;236;g91f161ca97_0_17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237" name="Google Shape;237;g91f161ca97_0_17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8" name="Google Shape;238;g91f161ca97_0_17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9" name="Google Shape;239;g91f161ca97_0_1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0" name="Shape 240"/>
        <p:cNvGrpSpPr/>
        <p:nvPr/>
      </p:nvGrpSpPr>
      <p:grpSpPr>
        <a:xfrm>
          <a:off x="0" y="0"/>
          <a:ext cx="0" cy="0"/>
          <a:chOff x="0" y="0"/>
          <a:chExt cx="0" cy="0"/>
        </a:xfrm>
      </p:grpSpPr>
      <p:sp>
        <p:nvSpPr>
          <p:cNvPr id="241" name="Google Shape;241;g91f161ca97_0_177"/>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600"/>
              <a:buNone/>
              <a:defRPr/>
            </a:lvl1pPr>
            <a:lvl2pPr lvl="1" rtl="0" algn="l">
              <a:lnSpc>
                <a:spcPct val="100000"/>
              </a:lnSpc>
              <a:spcBef>
                <a:spcPts val="0"/>
              </a:spcBef>
              <a:spcAft>
                <a:spcPts val="0"/>
              </a:spcAft>
              <a:buSzPts val="3600"/>
              <a:buNone/>
              <a:defRPr/>
            </a:lvl2pPr>
            <a:lvl3pPr lvl="2" rtl="0" algn="l">
              <a:lnSpc>
                <a:spcPct val="100000"/>
              </a:lnSpc>
              <a:spcBef>
                <a:spcPts val="0"/>
              </a:spcBef>
              <a:spcAft>
                <a:spcPts val="0"/>
              </a:spcAft>
              <a:buSzPts val="3600"/>
              <a:buNone/>
              <a:defRPr/>
            </a:lvl3pPr>
            <a:lvl4pPr lvl="3" rtl="0" algn="l">
              <a:lnSpc>
                <a:spcPct val="100000"/>
              </a:lnSpc>
              <a:spcBef>
                <a:spcPts val="0"/>
              </a:spcBef>
              <a:spcAft>
                <a:spcPts val="0"/>
              </a:spcAft>
              <a:buSzPts val="3600"/>
              <a:buNone/>
              <a:defRPr/>
            </a:lvl4pPr>
            <a:lvl5pPr lvl="4" rtl="0" algn="l">
              <a:lnSpc>
                <a:spcPct val="100000"/>
              </a:lnSpc>
              <a:spcBef>
                <a:spcPts val="0"/>
              </a:spcBef>
              <a:spcAft>
                <a:spcPts val="0"/>
              </a:spcAft>
              <a:buSzPts val="3600"/>
              <a:buNone/>
              <a:defRPr/>
            </a:lvl5pPr>
            <a:lvl6pPr lvl="5" rtl="0" algn="l">
              <a:lnSpc>
                <a:spcPct val="100000"/>
              </a:lnSpc>
              <a:spcBef>
                <a:spcPts val="0"/>
              </a:spcBef>
              <a:spcAft>
                <a:spcPts val="0"/>
              </a:spcAft>
              <a:buSzPts val="3600"/>
              <a:buNone/>
              <a:defRPr/>
            </a:lvl6pPr>
            <a:lvl7pPr lvl="6" rtl="0" algn="l">
              <a:lnSpc>
                <a:spcPct val="100000"/>
              </a:lnSpc>
              <a:spcBef>
                <a:spcPts val="0"/>
              </a:spcBef>
              <a:spcAft>
                <a:spcPts val="0"/>
              </a:spcAft>
              <a:buSzPts val="3600"/>
              <a:buNone/>
              <a:defRPr/>
            </a:lvl7pPr>
            <a:lvl8pPr lvl="7" rtl="0" algn="l">
              <a:lnSpc>
                <a:spcPct val="100000"/>
              </a:lnSpc>
              <a:spcBef>
                <a:spcPts val="0"/>
              </a:spcBef>
              <a:spcAft>
                <a:spcPts val="0"/>
              </a:spcAft>
              <a:buSzPts val="3600"/>
              <a:buNone/>
              <a:defRPr/>
            </a:lvl8pPr>
            <a:lvl9pPr lvl="8" rtl="0" algn="l">
              <a:lnSpc>
                <a:spcPct val="100000"/>
              </a:lnSpc>
              <a:spcBef>
                <a:spcPts val="0"/>
              </a:spcBef>
              <a:spcAft>
                <a:spcPts val="0"/>
              </a:spcAft>
              <a:buSzPts val="3600"/>
              <a:buNone/>
              <a:defRPr/>
            </a:lvl9pPr>
          </a:lstStyle>
          <a:p/>
        </p:txBody>
      </p:sp>
      <p:sp>
        <p:nvSpPr>
          <p:cNvPr id="242" name="Google Shape;242;g91f161ca97_0_1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3" name="Shape 243"/>
        <p:cNvGrpSpPr/>
        <p:nvPr/>
      </p:nvGrpSpPr>
      <p:grpSpPr>
        <a:xfrm>
          <a:off x="0" y="0"/>
          <a:ext cx="0" cy="0"/>
          <a:chOff x="0" y="0"/>
          <a:chExt cx="0" cy="0"/>
        </a:xfrm>
      </p:grpSpPr>
      <p:sp>
        <p:nvSpPr>
          <p:cNvPr id="244" name="Google Shape;244;g91f161ca97_0_180"/>
          <p:cNvSpPr txBox="1"/>
          <p:nvPr>
            <p:ph type="title"/>
          </p:nvPr>
        </p:nvSpPr>
        <p:spPr>
          <a:xfrm>
            <a:off x="623888" y="1282304"/>
            <a:ext cx="7886700" cy="2139600"/>
          </a:xfrm>
          <a:prstGeom prst="rect">
            <a:avLst/>
          </a:prstGeom>
          <a:noFill/>
          <a:ln>
            <a:noFill/>
          </a:ln>
        </p:spPr>
        <p:txBody>
          <a:bodyPr anchorCtr="0" anchor="b" bIns="68575" lIns="68575" spcFirstLastPara="1" rIns="68575" wrap="square" tIns="68575">
            <a:noAutofit/>
          </a:bodyPr>
          <a:lstStyle>
            <a:lvl1pPr lvl="0" marR="0" rtl="0" algn="l">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245" name="Google Shape;245;g91f161ca97_0_180"/>
          <p:cNvSpPr txBox="1"/>
          <p:nvPr>
            <p:ph idx="1" type="body"/>
          </p:nvPr>
        </p:nvSpPr>
        <p:spPr>
          <a:xfrm>
            <a:off x="623888" y="3442097"/>
            <a:ext cx="7886700" cy="1125300"/>
          </a:xfrm>
          <a:prstGeom prst="rect">
            <a:avLst/>
          </a:prstGeom>
          <a:noFill/>
          <a:ln>
            <a:noFill/>
          </a:ln>
        </p:spPr>
        <p:txBody>
          <a:bodyPr anchorCtr="0" anchor="t" bIns="68575" lIns="68575" spcFirstLastPara="1" rIns="68575" wrap="square" tIns="68575">
            <a:noAutofit/>
          </a:bodyPr>
          <a:lstStyle>
            <a:lvl1pPr indent="-228600" lvl="0" marL="457200" marR="0" rtl="0" algn="l">
              <a:lnSpc>
                <a:spcPct val="90000"/>
              </a:lnSpc>
              <a:spcBef>
                <a:spcPts val="8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1pPr>
            <a:lvl2pPr indent="-228600" lvl="1" marL="914400" marR="0" rtl="0" algn="l">
              <a:lnSpc>
                <a:spcPct val="90000"/>
              </a:lnSpc>
              <a:spcBef>
                <a:spcPts val="400"/>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4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246" name="Google Shape;246;g91f161ca97_0_180"/>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247" name="Google Shape;247;g91f161ca97_0_180"/>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248" name="Google Shape;248;g91f161ca97_0_18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 2">
    <p:spTree>
      <p:nvGrpSpPr>
        <p:cNvPr id="249" name="Shape 249"/>
        <p:cNvGrpSpPr/>
        <p:nvPr/>
      </p:nvGrpSpPr>
      <p:grpSpPr>
        <a:xfrm>
          <a:off x="0" y="0"/>
          <a:ext cx="0" cy="0"/>
          <a:chOff x="0" y="0"/>
          <a:chExt cx="0" cy="0"/>
        </a:xfrm>
      </p:grpSpPr>
      <p:sp>
        <p:nvSpPr>
          <p:cNvPr id="250" name="Google Shape;250;g91f161ca97_0_186"/>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g91f161ca97_0_186"/>
          <p:cNvSpPr txBox="1"/>
          <p:nvPr>
            <p:ph type="title"/>
          </p:nvPr>
        </p:nvSpPr>
        <p:spPr>
          <a:xfrm>
            <a:off x="311700" y="814800"/>
            <a:ext cx="8571300" cy="9420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a:lvl1pPr>
            <a:lvl2pPr lvl="1" rtl="0" algn="ctr">
              <a:lnSpc>
                <a:spcPct val="100000"/>
              </a:lnSpc>
              <a:spcBef>
                <a:spcPts val="0"/>
              </a:spcBef>
              <a:spcAft>
                <a:spcPts val="0"/>
              </a:spcAft>
              <a:buSzPts val="3600"/>
              <a:buNone/>
              <a:defRPr/>
            </a:lvl2pPr>
            <a:lvl3pPr lvl="2" rtl="0" algn="ctr">
              <a:lnSpc>
                <a:spcPct val="100000"/>
              </a:lnSpc>
              <a:spcBef>
                <a:spcPts val="0"/>
              </a:spcBef>
              <a:spcAft>
                <a:spcPts val="0"/>
              </a:spcAft>
              <a:buSzPts val="3600"/>
              <a:buNone/>
              <a:defRPr/>
            </a:lvl3pPr>
            <a:lvl4pPr lvl="3" rtl="0" algn="ctr">
              <a:lnSpc>
                <a:spcPct val="100000"/>
              </a:lnSpc>
              <a:spcBef>
                <a:spcPts val="0"/>
              </a:spcBef>
              <a:spcAft>
                <a:spcPts val="0"/>
              </a:spcAft>
              <a:buSzPts val="3600"/>
              <a:buNone/>
              <a:defRPr/>
            </a:lvl4pPr>
            <a:lvl5pPr lvl="4" rtl="0" algn="ctr">
              <a:lnSpc>
                <a:spcPct val="100000"/>
              </a:lnSpc>
              <a:spcBef>
                <a:spcPts val="0"/>
              </a:spcBef>
              <a:spcAft>
                <a:spcPts val="0"/>
              </a:spcAft>
              <a:buSzPts val="3600"/>
              <a:buNone/>
              <a:defRPr/>
            </a:lvl5pPr>
            <a:lvl6pPr lvl="5" rtl="0" algn="ctr">
              <a:lnSpc>
                <a:spcPct val="100000"/>
              </a:lnSpc>
              <a:spcBef>
                <a:spcPts val="0"/>
              </a:spcBef>
              <a:spcAft>
                <a:spcPts val="0"/>
              </a:spcAft>
              <a:buSzPts val="3600"/>
              <a:buNone/>
              <a:defRPr/>
            </a:lvl6pPr>
            <a:lvl7pPr lvl="6" rtl="0" algn="ctr">
              <a:lnSpc>
                <a:spcPct val="100000"/>
              </a:lnSpc>
              <a:spcBef>
                <a:spcPts val="0"/>
              </a:spcBef>
              <a:spcAft>
                <a:spcPts val="0"/>
              </a:spcAft>
              <a:buSzPts val="3600"/>
              <a:buNone/>
              <a:defRPr/>
            </a:lvl7pPr>
            <a:lvl8pPr lvl="7" rtl="0" algn="ctr">
              <a:lnSpc>
                <a:spcPct val="100000"/>
              </a:lnSpc>
              <a:spcBef>
                <a:spcPts val="0"/>
              </a:spcBef>
              <a:spcAft>
                <a:spcPts val="0"/>
              </a:spcAft>
              <a:buSzPts val="3600"/>
              <a:buNone/>
              <a:defRPr/>
            </a:lvl8pPr>
            <a:lvl9pPr lvl="8" rtl="0" algn="ctr">
              <a:lnSpc>
                <a:spcPct val="100000"/>
              </a:lnSpc>
              <a:spcBef>
                <a:spcPts val="0"/>
              </a:spcBef>
              <a:spcAft>
                <a:spcPts val="0"/>
              </a:spcAft>
              <a:buSzPts val="3600"/>
              <a:buNone/>
              <a:defRPr/>
            </a:lvl9pPr>
          </a:lstStyle>
          <a:p/>
        </p:txBody>
      </p:sp>
      <p:sp>
        <p:nvSpPr>
          <p:cNvPr id="252" name="Google Shape;252;g91f161ca97_0_18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33" name="Shape 33"/>
        <p:cNvGrpSpPr/>
        <p:nvPr/>
      </p:nvGrpSpPr>
      <p:grpSpPr>
        <a:xfrm>
          <a:off x="0" y="0"/>
          <a:ext cx="0" cy="0"/>
          <a:chOff x="0" y="0"/>
          <a:chExt cx="0" cy="0"/>
        </a:xfrm>
      </p:grpSpPr>
      <p:sp>
        <p:nvSpPr>
          <p:cNvPr id="34" name="Google Shape;34;p67"/>
          <p:cNvSpPr txBox="1"/>
          <p:nvPr>
            <p:ph type="title"/>
          </p:nvPr>
        </p:nvSpPr>
        <p:spPr>
          <a:xfrm>
            <a:off x="866217" y="2146300"/>
            <a:ext cx="6619243" cy="143673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3000"/>
              <a:buFont typeface="Century Gothic"/>
              <a:buNone/>
              <a:defRPr b="0" sz="3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67"/>
          <p:cNvSpPr txBox="1"/>
          <p:nvPr>
            <p:ph idx="1" type="body"/>
          </p:nvPr>
        </p:nvSpPr>
        <p:spPr>
          <a:xfrm>
            <a:off x="866216" y="3583036"/>
            <a:ext cx="6619244" cy="645300"/>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1200"/>
              <a:buNone/>
              <a:defRPr sz="1500" cap="none">
                <a:solidFill>
                  <a:srgbClr val="86D1D8"/>
                </a:solidFill>
              </a:defRPr>
            </a:lvl1pPr>
            <a:lvl2pPr indent="-228600" lvl="1" marL="914400" algn="l">
              <a:spcBef>
                <a:spcPts val="750"/>
              </a:spcBef>
              <a:spcAft>
                <a:spcPts val="0"/>
              </a:spcAft>
              <a:buSzPts val="1080"/>
              <a:buNone/>
              <a:defRPr sz="1350">
                <a:solidFill>
                  <a:schemeClr val="lt1"/>
                </a:solidFill>
              </a:defRPr>
            </a:lvl2pPr>
            <a:lvl3pPr indent="-228600" lvl="2" marL="1371600" algn="l">
              <a:spcBef>
                <a:spcPts val="750"/>
              </a:spcBef>
              <a:spcAft>
                <a:spcPts val="0"/>
              </a:spcAft>
              <a:buSzPts val="960"/>
              <a:buNone/>
              <a:defRPr sz="1200">
                <a:solidFill>
                  <a:schemeClr val="lt1"/>
                </a:solidFill>
              </a:defRPr>
            </a:lvl3pPr>
            <a:lvl4pPr indent="-228600" lvl="3" marL="1828800" algn="l">
              <a:spcBef>
                <a:spcPts val="750"/>
              </a:spcBef>
              <a:spcAft>
                <a:spcPts val="0"/>
              </a:spcAft>
              <a:buSzPts val="840"/>
              <a:buNone/>
              <a:defRPr sz="1050">
                <a:solidFill>
                  <a:schemeClr val="lt1"/>
                </a:solidFill>
              </a:defRPr>
            </a:lvl4pPr>
            <a:lvl5pPr indent="-228600" lvl="4" marL="2286000" algn="l">
              <a:spcBef>
                <a:spcPts val="750"/>
              </a:spcBef>
              <a:spcAft>
                <a:spcPts val="0"/>
              </a:spcAft>
              <a:buSzPts val="840"/>
              <a:buNone/>
              <a:defRPr sz="1050">
                <a:solidFill>
                  <a:schemeClr val="lt1"/>
                </a:solidFill>
              </a:defRPr>
            </a:lvl5pPr>
            <a:lvl6pPr indent="-228600" lvl="5" marL="2743200" algn="l">
              <a:spcBef>
                <a:spcPts val="750"/>
              </a:spcBef>
              <a:spcAft>
                <a:spcPts val="0"/>
              </a:spcAft>
              <a:buSzPts val="840"/>
              <a:buNone/>
              <a:defRPr sz="1050">
                <a:solidFill>
                  <a:schemeClr val="lt1"/>
                </a:solidFill>
              </a:defRPr>
            </a:lvl6pPr>
            <a:lvl7pPr indent="-228600" lvl="6" marL="3200400" algn="l">
              <a:spcBef>
                <a:spcPts val="750"/>
              </a:spcBef>
              <a:spcAft>
                <a:spcPts val="0"/>
              </a:spcAft>
              <a:buSzPts val="840"/>
              <a:buNone/>
              <a:defRPr sz="1050">
                <a:solidFill>
                  <a:schemeClr val="lt1"/>
                </a:solidFill>
              </a:defRPr>
            </a:lvl7pPr>
            <a:lvl8pPr indent="-228600" lvl="7" marL="3657600" algn="l">
              <a:spcBef>
                <a:spcPts val="750"/>
              </a:spcBef>
              <a:spcAft>
                <a:spcPts val="0"/>
              </a:spcAft>
              <a:buSzPts val="840"/>
              <a:buNone/>
              <a:defRPr sz="1050">
                <a:solidFill>
                  <a:schemeClr val="lt1"/>
                </a:solidFill>
              </a:defRPr>
            </a:lvl8pPr>
            <a:lvl9pPr indent="-228600" lvl="8" marL="4114800" algn="l">
              <a:spcBef>
                <a:spcPts val="750"/>
              </a:spcBef>
              <a:spcAft>
                <a:spcPts val="0"/>
              </a:spcAft>
              <a:buSzPts val="840"/>
              <a:buNone/>
              <a:defRPr sz="1050">
                <a:solidFill>
                  <a:schemeClr val="lt1"/>
                </a:solidFill>
              </a:defRPr>
            </a:lvl9pPr>
          </a:lstStyle>
          <a:p/>
        </p:txBody>
      </p:sp>
      <p:sp>
        <p:nvSpPr>
          <p:cNvPr id="36" name="Google Shape;36;p67"/>
          <p:cNvSpPr txBox="1"/>
          <p:nvPr>
            <p:ph idx="10" type="dt"/>
          </p:nvPr>
        </p:nvSpPr>
        <p:spPr>
          <a:xfrm rot="5400000">
            <a:off x="7616730" y="1343026"/>
            <a:ext cx="742949" cy="2285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67"/>
          <p:cNvSpPr txBox="1"/>
          <p:nvPr>
            <p:ph idx="11" type="ftr"/>
          </p:nvPr>
        </p:nvSpPr>
        <p:spPr>
          <a:xfrm rot="5400000">
            <a:off x="6713680" y="2418973"/>
            <a:ext cx="2894846" cy="2286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7"/>
          <p:cNvSpPr txBox="1"/>
          <p:nvPr>
            <p:ph idx="12" type="sldNum"/>
          </p:nvPr>
        </p:nvSpPr>
        <p:spPr>
          <a:xfrm>
            <a:off x="7764406" y="221797"/>
            <a:ext cx="628649" cy="575765"/>
          </a:xfrm>
          <a:prstGeom prst="rect">
            <a:avLst/>
          </a:prstGeom>
          <a:noFill/>
          <a:ln>
            <a:noFill/>
          </a:ln>
        </p:spPr>
        <p:txBody>
          <a:bodyPr anchorCtr="0" anchor="b" bIns="45700" lIns="91425" spcFirstLastPara="1" rIns="91425" wrap="square" tIns="45700">
            <a:noAutofit/>
          </a:bodyPr>
          <a:lstStyle>
            <a:lvl1pPr indent="0" lvl="0" marL="0" algn="r">
              <a:spcBef>
                <a:spcPts val="0"/>
              </a:spcBef>
              <a:spcAft>
                <a:spcPts val="0"/>
              </a:spcAft>
              <a:buClr>
                <a:schemeClr val="lt1"/>
              </a:buClr>
              <a:buSzPts val="2100"/>
              <a:buFont typeface="Century Gothic"/>
              <a:buNone/>
              <a:defRPr/>
            </a:lvl1pPr>
            <a:lvl2pPr indent="0" lvl="1" marL="0" algn="r">
              <a:spcBef>
                <a:spcPts val="0"/>
              </a:spcBef>
              <a:spcAft>
                <a:spcPts val="0"/>
              </a:spcAft>
              <a:buClr>
                <a:schemeClr val="lt1"/>
              </a:buClr>
              <a:buSzPts val="2100"/>
              <a:buFont typeface="Century Gothic"/>
              <a:buNone/>
              <a:defRPr/>
            </a:lvl2pPr>
            <a:lvl3pPr indent="0" lvl="2" marL="0" algn="r">
              <a:spcBef>
                <a:spcPts val="0"/>
              </a:spcBef>
              <a:spcAft>
                <a:spcPts val="0"/>
              </a:spcAft>
              <a:buClr>
                <a:schemeClr val="lt1"/>
              </a:buClr>
              <a:buSzPts val="2100"/>
              <a:buFont typeface="Century Gothic"/>
              <a:buNone/>
              <a:defRPr/>
            </a:lvl3pPr>
            <a:lvl4pPr indent="0" lvl="3" marL="0" algn="r">
              <a:spcBef>
                <a:spcPts val="0"/>
              </a:spcBef>
              <a:spcAft>
                <a:spcPts val="0"/>
              </a:spcAft>
              <a:buClr>
                <a:schemeClr val="lt1"/>
              </a:buClr>
              <a:buSzPts val="2100"/>
              <a:buFont typeface="Century Gothic"/>
              <a:buNone/>
              <a:defRPr/>
            </a:lvl4pPr>
            <a:lvl5pPr indent="0" lvl="4" marL="0" algn="r">
              <a:spcBef>
                <a:spcPts val="0"/>
              </a:spcBef>
              <a:spcAft>
                <a:spcPts val="0"/>
              </a:spcAft>
              <a:buClr>
                <a:schemeClr val="lt1"/>
              </a:buClr>
              <a:buSzPts val="2100"/>
              <a:buFont typeface="Century Gothic"/>
              <a:buNone/>
              <a:defRPr/>
            </a:lvl5pPr>
            <a:lvl6pPr indent="0" lvl="5" marL="0" algn="r">
              <a:spcBef>
                <a:spcPts val="0"/>
              </a:spcBef>
              <a:spcAft>
                <a:spcPts val="0"/>
              </a:spcAft>
              <a:buClr>
                <a:schemeClr val="lt1"/>
              </a:buClr>
              <a:buSzPts val="2100"/>
              <a:buFont typeface="Century Gothic"/>
              <a:buNone/>
              <a:defRPr/>
            </a:lvl6pPr>
            <a:lvl7pPr indent="0" lvl="6" marL="0" algn="r">
              <a:spcBef>
                <a:spcPts val="0"/>
              </a:spcBef>
              <a:spcAft>
                <a:spcPts val="0"/>
              </a:spcAft>
              <a:buClr>
                <a:schemeClr val="lt1"/>
              </a:buClr>
              <a:buSzPts val="2100"/>
              <a:buFont typeface="Century Gothic"/>
              <a:buNone/>
              <a:defRPr/>
            </a:lvl7pPr>
            <a:lvl8pPr indent="0" lvl="7" marL="0" algn="r">
              <a:spcBef>
                <a:spcPts val="0"/>
              </a:spcBef>
              <a:spcAft>
                <a:spcPts val="0"/>
              </a:spcAft>
              <a:buClr>
                <a:schemeClr val="lt1"/>
              </a:buClr>
              <a:buSzPts val="2100"/>
              <a:buFont typeface="Century Gothic"/>
              <a:buNone/>
              <a:defRPr/>
            </a:lvl8pPr>
            <a:lvl9pPr indent="0" lvl="8" marL="0" algn="r">
              <a:spcBef>
                <a:spcPts val="0"/>
              </a:spcBef>
              <a:spcAft>
                <a:spcPts val="0"/>
              </a:spcAft>
              <a:buClr>
                <a:schemeClr val="l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3" name="Shape 253"/>
        <p:cNvGrpSpPr/>
        <p:nvPr/>
      </p:nvGrpSpPr>
      <p:grpSpPr>
        <a:xfrm>
          <a:off x="0" y="0"/>
          <a:ext cx="0" cy="0"/>
          <a:chOff x="0" y="0"/>
          <a:chExt cx="0" cy="0"/>
        </a:xfrm>
      </p:grpSpPr>
      <p:sp>
        <p:nvSpPr>
          <p:cNvPr id="254" name="Google Shape;254;g91f161ca97_0_190"/>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600"/>
              <a:buNone/>
              <a:defRPr/>
            </a:lvl1pPr>
            <a:lvl2pPr lvl="1" rtl="0" algn="l">
              <a:lnSpc>
                <a:spcPct val="100000"/>
              </a:lnSpc>
              <a:spcBef>
                <a:spcPts val="0"/>
              </a:spcBef>
              <a:spcAft>
                <a:spcPts val="0"/>
              </a:spcAft>
              <a:buSzPts val="3600"/>
              <a:buNone/>
              <a:defRPr/>
            </a:lvl2pPr>
            <a:lvl3pPr lvl="2" rtl="0" algn="l">
              <a:lnSpc>
                <a:spcPct val="100000"/>
              </a:lnSpc>
              <a:spcBef>
                <a:spcPts val="0"/>
              </a:spcBef>
              <a:spcAft>
                <a:spcPts val="0"/>
              </a:spcAft>
              <a:buSzPts val="3600"/>
              <a:buNone/>
              <a:defRPr/>
            </a:lvl3pPr>
            <a:lvl4pPr lvl="3" rtl="0" algn="l">
              <a:lnSpc>
                <a:spcPct val="100000"/>
              </a:lnSpc>
              <a:spcBef>
                <a:spcPts val="0"/>
              </a:spcBef>
              <a:spcAft>
                <a:spcPts val="0"/>
              </a:spcAft>
              <a:buSzPts val="3600"/>
              <a:buNone/>
              <a:defRPr/>
            </a:lvl4pPr>
            <a:lvl5pPr lvl="4" rtl="0" algn="l">
              <a:lnSpc>
                <a:spcPct val="100000"/>
              </a:lnSpc>
              <a:spcBef>
                <a:spcPts val="0"/>
              </a:spcBef>
              <a:spcAft>
                <a:spcPts val="0"/>
              </a:spcAft>
              <a:buSzPts val="3600"/>
              <a:buNone/>
              <a:defRPr/>
            </a:lvl5pPr>
            <a:lvl6pPr lvl="5" rtl="0" algn="l">
              <a:lnSpc>
                <a:spcPct val="100000"/>
              </a:lnSpc>
              <a:spcBef>
                <a:spcPts val="0"/>
              </a:spcBef>
              <a:spcAft>
                <a:spcPts val="0"/>
              </a:spcAft>
              <a:buSzPts val="3600"/>
              <a:buNone/>
              <a:defRPr/>
            </a:lvl6pPr>
            <a:lvl7pPr lvl="6" rtl="0" algn="l">
              <a:lnSpc>
                <a:spcPct val="100000"/>
              </a:lnSpc>
              <a:spcBef>
                <a:spcPts val="0"/>
              </a:spcBef>
              <a:spcAft>
                <a:spcPts val="0"/>
              </a:spcAft>
              <a:buSzPts val="3600"/>
              <a:buNone/>
              <a:defRPr/>
            </a:lvl7pPr>
            <a:lvl8pPr lvl="7" rtl="0" algn="l">
              <a:lnSpc>
                <a:spcPct val="100000"/>
              </a:lnSpc>
              <a:spcBef>
                <a:spcPts val="0"/>
              </a:spcBef>
              <a:spcAft>
                <a:spcPts val="0"/>
              </a:spcAft>
              <a:buSzPts val="3600"/>
              <a:buNone/>
              <a:defRPr/>
            </a:lvl8pPr>
            <a:lvl9pPr lvl="8" rtl="0" algn="l">
              <a:lnSpc>
                <a:spcPct val="100000"/>
              </a:lnSpc>
              <a:spcBef>
                <a:spcPts val="0"/>
              </a:spcBef>
              <a:spcAft>
                <a:spcPts val="0"/>
              </a:spcAft>
              <a:buSzPts val="3600"/>
              <a:buNone/>
              <a:defRPr/>
            </a:lvl9pPr>
          </a:lstStyle>
          <a:p/>
        </p:txBody>
      </p:sp>
      <p:sp>
        <p:nvSpPr>
          <p:cNvPr id="255" name="Google Shape;255;g91f161ca97_0_190"/>
          <p:cNvSpPr txBox="1"/>
          <p:nvPr>
            <p:ph idx="1" type="body"/>
          </p:nvPr>
        </p:nvSpPr>
        <p:spPr>
          <a:xfrm>
            <a:off x="311700" y="1266175"/>
            <a:ext cx="3999900" cy="33027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256" name="Google Shape;256;g91f161ca97_0_190"/>
          <p:cNvSpPr txBox="1"/>
          <p:nvPr>
            <p:ph idx="2" type="body"/>
          </p:nvPr>
        </p:nvSpPr>
        <p:spPr>
          <a:xfrm>
            <a:off x="4832400" y="1266175"/>
            <a:ext cx="3999900" cy="33027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257" name="Google Shape;257;g91f161ca97_0_19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58" name="Shape 258"/>
        <p:cNvGrpSpPr/>
        <p:nvPr/>
      </p:nvGrpSpPr>
      <p:grpSpPr>
        <a:xfrm>
          <a:off x="0" y="0"/>
          <a:ext cx="0" cy="0"/>
          <a:chOff x="0" y="0"/>
          <a:chExt cx="0" cy="0"/>
        </a:xfrm>
      </p:grpSpPr>
      <p:sp>
        <p:nvSpPr>
          <p:cNvPr id="259" name="Google Shape;259;g91f161ca97_0_19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260" name="Google Shape;260;g91f161ca97_0_19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261" name="Google Shape;261;g91f161ca97_0_19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262" name="Shape 262"/>
        <p:cNvGrpSpPr/>
        <p:nvPr/>
      </p:nvGrpSpPr>
      <p:grpSpPr>
        <a:xfrm>
          <a:off x="0" y="0"/>
          <a:ext cx="0" cy="0"/>
          <a:chOff x="0" y="0"/>
          <a:chExt cx="0" cy="0"/>
        </a:xfrm>
      </p:grpSpPr>
      <p:sp>
        <p:nvSpPr>
          <p:cNvPr id="263" name="Google Shape;263;g91f161ca97_0_199"/>
          <p:cNvSpPr txBox="1"/>
          <p:nvPr>
            <p:ph type="title"/>
          </p:nvPr>
        </p:nvSpPr>
        <p:spPr>
          <a:xfrm>
            <a:off x="490250" y="526350"/>
            <a:ext cx="56136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dk2"/>
              </a:buClr>
              <a:buSzPts val="5400"/>
              <a:buNone/>
              <a:defRPr b="0" sz="5400">
                <a:solidFill>
                  <a:schemeClr val="dk2"/>
                </a:solidFill>
              </a:defRPr>
            </a:lvl1pPr>
            <a:lvl2pPr lvl="1" rtl="0" algn="l">
              <a:lnSpc>
                <a:spcPct val="100000"/>
              </a:lnSpc>
              <a:spcBef>
                <a:spcPts val="0"/>
              </a:spcBef>
              <a:spcAft>
                <a:spcPts val="0"/>
              </a:spcAft>
              <a:buClr>
                <a:schemeClr val="dk2"/>
              </a:buClr>
              <a:buSzPts val="5400"/>
              <a:buNone/>
              <a:defRPr b="0" sz="5400">
                <a:solidFill>
                  <a:schemeClr val="dk2"/>
                </a:solidFill>
              </a:defRPr>
            </a:lvl2pPr>
            <a:lvl3pPr lvl="2" rtl="0" algn="l">
              <a:lnSpc>
                <a:spcPct val="100000"/>
              </a:lnSpc>
              <a:spcBef>
                <a:spcPts val="0"/>
              </a:spcBef>
              <a:spcAft>
                <a:spcPts val="0"/>
              </a:spcAft>
              <a:buClr>
                <a:schemeClr val="dk2"/>
              </a:buClr>
              <a:buSzPts val="5400"/>
              <a:buNone/>
              <a:defRPr b="0" sz="5400">
                <a:solidFill>
                  <a:schemeClr val="dk2"/>
                </a:solidFill>
              </a:defRPr>
            </a:lvl3pPr>
            <a:lvl4pPr lvl="3" rtl="0" algn="l">
              <a:lnSpc>
                <a:spcPct val="100000"/>
              </a:lnSpc>
              <a:spcBef>
                <a:spcPts val="0"/>
              </a:spcBef>
              <a:spcAft>
                <a:spcPts val="0"/>
              </a:spcAft>
              <a:buClr>
                <a:schemeClr val="dk2"/>
              </a:buClr>
              <a:buSzPts val="5400"/>
              <a:buNone/>
              <a:defRPr b="0" sz="5400">
                <a:solidFill>
                  <a:schemeClr val="dk2"/>
                </a:solidFill>
              </a:defRPr>
            </a:lvl4pPr>
            <a:lvl5pPr lvl="4" rtl="0" algn="l">
              <a:lnSpc>
                <a:spcPct val="100000"/>
              </a:lnSpc>
              <a:spcBef>
                <a:spcPts val="0"/>
              </a:spcBef>
              <a:spcAft>
                <a:spcPts val="0"/>
              </a:spcAft>
              <a:buClr>
                <a:schemeClr val="dk2"/>
              </a:buClr>
              <a:buSzPts val="5400"/>
              <a:buNone/>
              <a:defRPr b="0" sz="5400">
                <a:solidFill>
                  <a:schemeClr val="dk2"/>
                </a:solidFill>
              </a:defRPr>
            </a:lvl5pPr>
            <a:lvl6pPr lvl="5" rtl="0" algn="l">
              <a:lnSpc>
                <a:spcPct val="100000"/>
              </a:lnSpc>
              <a:spcBef>
                <a:spcPts val="0"/>
              </a:spcBef>
              <a:spcAft>
                <a:spcPts val="0"/>
              </a:spcAft>
              <a:buClr>
                <a:schemeClr val="dk2"/>
              </a:buClr>
              <a:buSzPts val="5400"/>
              <a:buNone/>
              <a:defRPr b="0" sz="5400">
                <a:solidFill>
                  <a:schemeClr val="dk2"/>
                </a:solidFill>
              </a:defRPr>
            </a:lvl6pPr>
            <a:lvl7pPr lvl="6" rtl="0" algn="l">
              <a:lnSpc>
                <a:spcPct val="100000"/>
              </a:lnSpc>
              <a:spcBef>
                <a:spcPts val="0"/>
              </a:spcBef>
              <a:spcAft>
                <a:spcPts val="0"/>
              </a:spcAft>
              <a:buClr>
                <a:schemeClr val="dk2"/>
              </a:buClr>
              <a:buSzPts val="5400"/>
              <a:buNone/>
              <a:defRPr b="0" sz="5400">
                <a:solidFill>
                  <a:schemeClr val="dk2"/>
                </a:solidFill>
              </a:defRPr>
            </a:lvl7pPr>
            <a:lvl8pPr lvl="7" rtl="0" algn="l">
              <a:lnSpc>
                <a:spcPct val="100000"/>
              </a:lnSpc>
              <a:spcBef>
                <a:spcPts val="0"/>
              </a:spcBef>
              <a:spcAft>
                <a:spcPts val="0"/>
              </a:spcAft>
              <a:buClr>
                <a:schemeClr val="dk2"/>
              </a:buClr>
              <a:buSzPts val="5400"/>
              <a:buNone/>
              <a:defRPr b="0" sz="5400">
                <a:solidFill>
                  <a:schemeClr val="dk2"/>
                </a:solidFill>
              </a:defRPr>
            </a:lvl8pPr>
            <a:lvl9pPr lvl="8" rtl="0" algn="l">
              <a:lnSpc>
                <a:spcPct val="100000"/>
              </a:lnSpc>
              <a:spcBef>
                <a:spcPts val="0"/>
              </a:spcBef>
              <a:spcAft>
                <a:spcPts val="0"/>
              </a:spcAft>
              <a:buClr>
                <a:schemeClr val="dk2"/>
              </a:buClr>
              <a:buSzPts val="5400"/>
              <a:buNone/>
              <a:defRPr b="0" sz="5400">
                <a:solidFill>
                  <a:schemeClr val="dk2"/>
                </a:solidFill>
              </a:defRPr>
            </a:lvl9pPr>
          </a:lstStyle>
          <a:p/>
        </p:txBody>
      </p:sp>
      <p:sp>
        <p:nvSpPr>
          <p:cNvPr id="264" name="Google Shape;264;g91f161ca97_0_19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65" name="Shape 265"/>
        <p:cNvGrpSpPr/>
        <p:nvPr/>
      </p:nvGrpSpPr>
      <p:grpSpPr>
        <a:xfrm>
          <a:off x="0" y="0"/>
          <a:ext cx="0" cy="0"/>
          <a:chOff x="0" y="0"/>
          <a:chExt cx="0" cy="0"/>
        </a:xfrm>
      </p:grpSpPr>
      <p:sp>
        <p:nvSpPr>
          <p:cNvPr id="266" name="Google Shape;266;g91f161ca97_0_202"/>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67" name="Google Shape;267;g91f161ca97_0_202"/>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268" name="Google Shape;268;g91f161ca97_0_202"/>
          <p:cNvSpPr txBox="1"/>
          <p:nvPr>
            <p:ph type="title"/>
          </p:nvPr>
        </p:nvSpPr>
        <p:spPr>
          <a:xfrm>
            <a:off x="265500" y="1039675"/>
            <a:ext cx="4045200" cy="1675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269" name="Google Shape;269;g91f161ca97_0_202"/>
          <p:cNvSpPr txBox="1"/>
          <p:nvPr>
            <p:ph idx="1" type="subTitle"/>
          </p:nvPr>
        </p:nvSpPr>
        <p:spPr>
          <a:xfrm>
            <a:off x="265500" y="2726875"/>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70" name="Google Shape;270;g91f161ca97_0_202"/>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Clr>
                <a:schemeClr val="lt1"/>
              </a:buClr>
              <a:buSzPts val="1800"/>
              <a:buChar char="●"/>
              <a:defRPr>
                <a:solidFill>
                  <a:schemeClr val="lt1"/>
                </a:solidFill>
              </a:defRPr>
            </a:lvl1pPr>
            <a:lvl2pPr indent="-317500" lvl="1" marL="914400" rtl="0" algn="l">
              <a:lnSpc>
                <a:spcPct val="115000"/>
              </a:lnSpc>
              <a:spcBef>
                <a:spcPts val="1600"/>
              </a:spcBef>
              <a:spcAft>
                <a:spcPts val="0"/>
              </a:spcAft>
              <a:buClr>
                <a:schemeClr val="lt1"/>
              </a:buClr>
              <a:buSzPts val="1400"/>
              <a:buChar char="○"/>
              <a:defRPr>
                <a:solidFill>
                  <a:schemeClr val="lt1"/>
                </a:solidFill>
              </a:defRPr>
            </a:lvl2pPr>
            <a:lvl3pPr indent="-317500" lvl="2" marL="1371600" rtl="0" algn="l">
              <a:lnSpc>
                <a:spcPct val="115000"/>
              </a:lnSpc>
              <a:spcBef>
                <a:spcPts val="1600"/>
              </a:spcBef>
              <a:spcAft>
                <a:spcPts val="0"/>
              </a:spcAft>
              <a:buClr>
                <a:schemeClr val="lt1"/>
              </a:buClr>
              <a:buSzPts val="1400"/>
              <a:buChar char="■"/>
              <a:defRPr>
                <a:solidFill>
                  <a:schemeClr val="lt1"/>
                </a:solidFill>
              </a:defRPr>
            </a:lvl3pPr>
            <a:lvl4pPr indent="-317500" lvl="3" marL="1828800" rtl="0" algn="l">
              <a:lnSpc>
                <a:spcPct val="115000"/>
              </a:lnSpc>
              <a:spcBef>
                <a:spcPts val="1600"/>
              </a:spcBef>
              <a:spcAft>
                <a:spcPts val="0"/>
              </a:spcAft>
              <a:buClr>
                <a:schemeClr val="lt1"/>
              </a:buClr>
              <a:buSzPts val="1400"/>
              <a:buChar char="●"/>
              <a:defRPr>
                <a:solidFill>
                  <a:schemeClr val="lt1"/>
                </a:solidFill>
              </a:defRPr>
            </a:lvl4pPr>
            <a:lvl5pPr indent="-317500" lvl="4" marL="2286000" rtl="0" algn="l">
              <a:lnSpc>
                <a:spcPct val="115000"/>
              </a:lnSpc>
              <a:spcBef>
                <a:spcPts val="1600"/>
              </a:spcBef>
              <a:spcAft>
                <a:spcPts val="0"/>
              </a:spcAft>
              <a:buClr>
                <a:schemeClr val="lt1"/>
              </a:buClr>
              <a:buSzPts val="1400"/>
              <a:buChar char="○"/>
              <a:defRPr>
                <a:solidFill>
                  <a:schemeClr val="lt1"/>
                </a:solidFill>
              </a:defRPr>
            </a:lvl5pPr>
            <a:lvl6pPr indent="-317500" lvl="5" marL="2743200" rtl="0" algn="l">
              <a:lnSpc>
                <a:spcPct val="115000"/>
              </a:lnSpc>
              <a:spcBef>
                <a:spcPts val="1600"/>
              </a:spcBef>
              <a:spcAft>
                <a:spcPts val="0"/>
              </a:spcAft>
              <a:buClr>
                <a:schemeClr val="lt1"/>
              </a:buClr>
              <a:buSzPts val="1400"/>
              <a:buChar char="■"/>
              <a:defRPr>
                <a:solidFill>
                  <a:schemeClr val="lt1"/>
                </a:solidFill>
              </a:defRPr>
            </a:lvl6pPr>
            <a:lvl7pPr indent="-317500" lvl="6" marL="3200400" rtl="0" algn="l">
              <a:lnSpc>
                <a:spcPct val="115000"/>
              </a:lnSpc>
              <a:spcBef>
                <a:spcPts val="1600"/>
              </a:spcBef>
              <a:spcAft>
                <a:spcPts val="0"/>
              </a:spcAft>
              <a:buClr>
                <a:schemeClr val="lt1"/>
              </a:buClr>
              <a:buSzPts val="1400"/>
              <a:buChar char="●"/>
              <a:defRPr>
                <a:solidFill>
                  <a:schemeClr val="lt1"/>
                </a:solidFill>
              </a:defRPr>
            </a:lvl7pPr>
            <a:lvl8pPr indent="-317500" lvl="7" marL="3657600" rtl="0" algn="l">
              <a:lnSpc>
                <a:spcPct val="115000"/>
              </a:lnSpc>
              <a:spcBef>
                <a:spcPts val="1600"/>
              </a:spcBef>
              <a:spcAft>
                <a:spcPts val="0"/>
              </a:spcAft>
              <a:buClr>
                <a:schemeClr val="lt1"/>
              </a:buClr>
              <a:buSzPts val="1400"/>
              <a:buChar char="○"/>
              <a:defRPr>
                <a:solidFill>
                  <a:schemeClr val="lt1"/>
                </a:solidFill>
              </a:defRPr>
            </a:lvl8pPr>
            <a:lvl9pPr indent="-317500" lvl="8" marL="4114800" rtl="0" algn="l">
              <a:lnSpc>
                <a:spcPct val="115000"/>
              </a:lnSpc>
              <a:spcBef>
                <a:spcPts val="1600"/>
              </a:spcBef>
              <a:spcAft>
                <a:spcPts val="1600"/>
              </a:spcAft>
              <a:buClr>
                <a:schemeClr val="lt1"/>
              </a:buClr>
              <a:buSzPts val="1400"/>
              <a:buChar char="■"/>
              <a:defRPr>
                <a:solidFill>
                  <a:schemeClr val="lt1"/>
                </a:solidFill>
              </a:defRPr>
            </a:lvl9pPr>
          </a:lstStyle>
          <a:p/>
        </p:txBody>
      </p:sp>
      <p:sp>
        <p:nvSpPr>
          <p:cNvPr id="271" name="Google Shape;271;g91f161ca97_0_20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72" name="Shape 272"/>
        <p:cNvGrpSpPr/>
        <p:nvPr/>
      </p:nvGrpSpPr>
      <p:grpSpPr>
        <a:xfrm>
          <a:off x="0" y="0"/>
          <a:ext cx="0" cy="0"/>
          <a:chOff x="0" y="0"/>
          <a:chExt cx="0" cy="0"/>
        </a:xfrm>
      </p:grpSpPr>
      <p:sp>
        <p:nvSpPr>
          <p:cNvPr id="273" name="Google Shape;273;g91f161ca97_0_209"/>
          <p:cNvSpPr txBox="1"/>
          <p:nvPr>
            <p:ph idx="1" type="body"/>
          </p:nvPr>
        </p:nvSpPr>
        <p:spPr>
          <a:xfrm>
            <a:off x="311700" y="4230725"/>
            <a:ext cx="5998800" cy="5988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274" name="Google Shape;274;g91f161ca97_0_20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75" name="Shape 275"/>
        <p:cNvGrpSpPr/>
        <p:nvPr/>
      </p:nvGrpSpPr>
      <p:grpSpPr>
        <a:xfrm>
          <a:off x="0" y="0"/>
          <a:ext cx="0" cy="0"/>
          <a:chOff x="0" y="0"/>
          <a:chExt cx="0" cy="0"/>
        </a:xfrm>
      </p:grpSpPr>
      <p:sp>
        <p:nvSpPr>
          <p:cNvPr id="276" name="Google Shape;276;g91f161ca97_0_212"/>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g91f161ca97_0_212"/>
          <p:cNvSpPr txBox="1"/>
          <p:nvPr>
            <p:ph hasCustomPrompt="1" type="title"/>
          </p:nvPr>
        </p:nvSpPr>
        <p:spPr>
          <a:xfrm>
            <a:off x="311700" y="1304850"/>
            <a:ext cx="8520600" cy="15384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3"/>
              </a:buClr>
              <a:buSzPts val="13000"/>
              <a:buNone/>
              <a:defRPr sz="13000">
                <a:solidFill>
                  <a:schemeClr val="accent3"/>
                </a:solidFill>
              </a:defRPr>
            </a:lvl1pPr>
            <a:lvl2pPr lvl="1" rtl="0" algn="ctr">
              <a:lnSpc>
                <a:spcPct val="100000"/>
              </a:lnSpc>
              <a:spcBef>
                <a:spcPts val="0"/>
              </a:spcBef>
              <a:spcAft>
                <a:spcPts val="0"/>
              </a:spcAft>
              <a:buClr>
                <a:schemeClr val="accent3"/>
              </a:buClr>
              <a:buSzPts val="13000"/>
              <a:buNone/>
              <a:defRPr sz="13000">
                <a:solidFill>
                  <a:schemeClr val="accent3"/>
                </a:solidFill>
              </a:defRPr>
            </a:lvl2pPr>
            <a:lvl3pPr lvl="2" rtl="0" algn="ctr">
              <a:lnSpc>
                <a:spcPct val="100000"/>
              </a:lnSpc>
              <a:spcBef>
                <a:spcPts val="0"/>
              </a:spcBef>
              <a:spcAft>
                <a:spcPts val="0"/>
              </a:spcAft>
              <a:buClr>
                <a:schemeClr val="accent3"/>
              </a:buClr>
              <a:buSzPts val="13000"/>
              <a:buNone/>
              <a:defRPr sz="13000">
                <a:solidFill>
                  <a:schemeClr val="accent3"/>
                </a:solidFill>
              </a:defRPr>
            </a:lvl3pPr>
            <a:lvl4pPr lvl="3" rtl="0" algn="ctr">
              <a:lnSpc>
                <a:spcPct val="100000"/>
              </a:lnSpc>
              <a:spcBef>
                <a:spcPts val="0"/>
              </a:spcBef>
              <a:spcAft>
                <a:spcPts val="0"/>
              </a:spcAft>
              <a:buClr>
                <a:schemeClr val="accent3"/>
              </a:buClr>
              <a:buSzPts val="13000"/>
              <a:buNone/>
              <a:defRPr sz="13000">
                <a:solidFill>
                  <a:schemeClr val="accent3"/>
                </a:solidFill>
              </a:defRPr>
            </a:lvl4pPr>
            <a:lvl5pPr lvl="4" rtl="0" algn="ctr">
              <a:lnSpc>
                <a:spcPct val="100000"/>
              </a:lnSpc>
              <a:spcBef>
                <a:spcPts val="0"/>
              </a:spcBef>
              <a:spcAft>
                <a:spcPts val="0"/>
              </a:spcAft>
              <a:buClr>
                <a:schemeClr val="accent3"/>
              </a:buClr>
              <a:buSzPts val="13000"/>
              <a:buNone/>
              <a:defRPr sz="13000">
                <a:solidFill>
                  <a:schemeClr val="accent3"/>
                </a:solidFill>
              </a:defRPr>
            </a:lvl5pPr>
            <a:lvl6pPr lvl="5" rtl="0" algn="ctr">
              <a:lnSpc>
                <a:spcPct val="100000"/>
              </a:lnSpc>
              <a:spcBef>
                <a:spcPts val="0"/>
              </a:spcBef>
              <a:spcAft>
                <a:spcPts val="0"/>
              </a:spcAft>
              <a:buClr>
                <a:schemeClr val="accent3"/>
              </a:buClr>
              <a:buSzPts val="13000"/>
              <a:buNone/>
              <a:defRPr sz="13000">
                <a:solidFill>
                  <a:schemeClr val="accent3"/>
                </a:solidFill>
              </a:defRPr>
            </a:lvl6pPr>
            <a:lvl7pPr lvl="6" rtl="0" algn="ctr">
              <a:lnSpc>
                <a:spcPct val="100000"/>
              </a:lnSpc>
              <a:spcBef>
                <a:spcPts val="0"/>
              </a:spcBef>
              <a:spcAft>
                <a:spcPts val="0"/>
              </a:spcAft>
              <a:buClr>
                <a:schemeClr val="accent3"/>
              </a:buClr>
              <a:buSzPts val="13000"/>
              <a:buNone/>
              <a:defRPr sz="13000">
                <a:solidFill>
                  <a:schemeClr val="accent3"/>
                </a:solidFill>
              </a:defRPr>
            </a:lvl7pPr>
            <a:lvl8pPr lvl="7" rtl="0" algn="ctr">
              <a:lnSpc>
                <a:spcPct val="100000"/>
              </a:lnSpc>
              <a:spcBef>
                <a:spcPts val="0"/>
              </a:spcBef>
              <a:spcAft>
                <a:spcPts val="0"/>
              </a:spcAft>
              <a:buClr>
                <a:schemeClr val="accent3"/>
              </a:buClr>
              <a:buSzPts val="13000"/>
              <a:buNone/>
              <a:defRPr sz="13000">
                <a:solidFill>
                  <a:schemeClr val="accent3"/>
                </a:solidFill>
              </a:defRPr>
            </a:lvl8pPr>
            <a:lvl9pPr lvl="8" rtl="0" algn="ctr">
              <a:lnSpc>
                <a:spcPct val="100000"/>
              </a:lnSpc>
              <a:spcBef>
                <a:spcPts val="0"/>
              </a:spcBef>
              <a:spcAft>
                <a:spcPts val="0"/>
              </a:spcAft>
              <a:buClr>
                <a:schemeClr val="accent3"/>
              </a:buClr>
              <a:buSzPts val="13000"/>
              <a:buNone/>
              <a:defRPr sz="13000">
                <a:solidFill>
                  <a:schemeClr val="accent3"/>
                </a:solidFill>
              </a:defRPr>
            </a:lvl9pPr>
          </a:lstStyle>
          <a:p>
            <a:r>
              <a:t>xx%</a:t>
            </a:r>
          </a:p>
        </p:txBody>
      </p:sp>
      <p:sp>
        <p:nvSpPr>
          <p:cNvPr id="278" name="Google Shape;278;g91f161ca97_0_212"/>
          <p:cNvSpPr txBox="1"/>
          <p:nvPr>
            <p:ph idx="1" type="body"/>
          </p:nvPr>
        </p:nvSpPr>
        <p:spPr>
          <a:xfrm>
            <a:off x="311700" y="2995650"/>
            <a:ext cx="8520600" cy="10716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279" name="Google Shape;279;g91f161ca97_0_2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39" name="Shape 39"/>
        <p:cNvGrpSpPr/>
        <p:nvPr/>
      </p:nvGrpSpPr>
      <p:grpSpPr>
        <a:xfrm>
          <a:off x="0" y="0"/>
          <a:ext cx="0" cy="0"/>
          <a:chOff x="0" y="0"/>
          <a:chExt cx="0" cy="0"/>
        </a:xfrm>
      </p:grpSpPr>
      <p:sp>
        <p:nvSpPr>
          <p:cNvPr id="40" name="Google Shape;40;p68"/>
          <p:cNvSpPr txBox="1"/>
          <p:nvPr>
            <p:ph idx="10" type="dt"/>
          </p:nvPr>
        </p:nvSpPr>
        <p:spPr>
          <a:xfrm rot="5400000">
            <a:off x="7616730" y="1343026"/>
            <a:ext cx="742949" cy="2285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8"/>
          <p:cNvSpPr txBox="1"/>
          <p:nvPr>
            <p:ph idx="11" type="ftr"/>
          </p:nvPr>
        </p:nvSpPr>
        <p:spPr>
          <a:xfrm rot="5400000">
            <a:off x="6713680" y="2418973"/>
            <a:ext cx="2894846" cy="2286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8"/>
          <p:cNvSpPr txBox="1"/>
          <p:nvPr>
            <p:ph idx="12" type="sldNum"/>
          </p:nvPr>
        </p:nvSpPr>
        <p:spPr>
          <a:xfrm>
            <a:off x="7764406" y="221797"/>
            <a:ext cx="628649" cy="575765"/>
          </a:xfrm>
          <a:prstGeom prst="rect">
            <a:avLst/>
          </a:prstGeom>
          <a:noFill/>
          <a:ln>
            <a:noFill/>
          </a:ln>
        </p:spPr>
        <p:txBody>
          <a:bodyPr anchorCtr="0" anchor="b" bIns="45700" lIns="91425" spcFirstLastPara="1" rIns="91425" wrap="square" tIns="45700">
            <a:noAutofit/>
          </a:bodyPr>
          <a:lstStyle>
            <a:lvl1pPr indent="0" lvl="0" marL="0" algn="r">
              <a:spcBef>
                <a:spcPts val="0"/>
              </a:spcBef>
              <a:spcAft>
                <a:spcPts val="0"/>
              </a:spcAft>
              <a:buClr>
                <a:schemeClr val="lt1"/>
              </a:buClr>
              <a:buSzPts val="2100"/>
              <a:buFont typeface="Century Gothic"/>
              <a:buNone/>
              <a:defRPr/>
            </a:lvl1pPr>
            <a:lvl2pPr indent="0" lvl="1" marL="0" algn="r">
              <a:spcBef>
                <a:spcPts val="0"/>
              </a:spcBef>
              <a:spcAft>
                <a:spcPts val="0"/>
              </a:spcAft>
              <a:buClr>
                <a:schemeClr val="lt1"/>
              </a:buClr>
              <a:buSzPts val="2100"/>
              <a:buFont typeface="Century Gothic"/>
              <a:buNone/>
              <a:defRPr/>
            </a:lvl2pPr>
            <a:lvl3pPr indent="0" lvl="2" marL="0" algn="r">
              <a:spcBef>
                <a:spcPts val="0"/>
              </a:spcBef>
              <a:spcAft>
                <a:spcPts val="0"/>
              </a:spcAft>
              <a:buClr>
                <a:schemeClr val="lt1"/>
              </a:buClr>
              <a:buSzPts val="2100"/>
              <a:buFont typeface="Century Gothic"/>
              <a:buNone/>
              <a:defRPr/>
            </a:lvl3pPr>
            <a:lvl4pPr indent="0" lvl="3" marL="0" algn="r">
              <a:spcBef>
                <a:spcPts val="0"/>
              </a:spcBef>
              <a:spcAft>
                <a:spcPts val="0"/>
              </a:spcAft>
              <a:buClr>
                <a:schemeClr val="lt1"/>
              </a:buClr>
              <a:buSzPts val="2100"/>
              <a:buFont typeface="Century Gothic"/>
              <a:buNone/>
              <a:defRPr/>
            </a:lvl4pPr>
            <a:lvl5pPr indent="0" lvl="4" marL="0" algn="r">
              <a:spcBef>
                <a:spcPts val="0"/>
              </a:spcBef>
              <a:spcAft>
                <a:spcPts val="0"/>
              </a:spcAft>
              <a:buClr>
                <a:schemeClr val="lt1"/>
              </a:buClr>
              <a:buSzPts val="2100"/>
              <a:buFont typeface="Century Gothic"/>
              <a:buNone/>
              <a:defRPr/>
            </a:lvl5pPr>
            <a:lvl6pPr indent="0" lvl="5" marL="0" algn="r">
              <a:spcBef>
                <a:spcPts val="0"/>
              </a:spcBef>
              <a:spcAft>
                <a:spcPts val="0"/>
              </a:spcAft>
              <a:buClr>
                <a:schemeClr val="lt1"/>
              </a:buClr>
              <a:buSzPts val="2100"/>
              <a:buFont typeface="Century Gothic"/>
              <a:buNone/>
              <a:defRPr/>
            </a:lvl6pPr>
            <a:lvl7pPr indent="0" lvl="6" marL="0" algn="r">
              <a:spcBef>
                <a:spcPts val="0"/>
              </a:spcBef>
              <a:spcAft>
                <a:spcPts val="0"/>
              </a:spcAft>
              <a:buClr>
                <a:schemeClr val="lt1"/>
              </a:buClr>
              <a:buSzPts val="2100"/>
              <a:buFont typeface="Century Gothic"/>
              <a:buNone/>
              <a:defRPr/>
            </a:lvl7pPr>
            <a:lvl8pPr indent="0" lvl="7" marL="0" algn="r">
              <a:spcBef>
                <a:spcPts val="0"/>
              </a:spcBef>
              <a:spcAft>
                <a:spcPts val="0"/>
              </a:spcAft>
              <a:buClr>
                <a:schemeClr val="lt1"/>
              </a:buClr>
              <a:buSzPts val="2100"/>
              <a:buFont typeface="Century Gothic"/>
              <a:buNone/>
              <a:defRPr/>
            </a:lvl8pPr>
            <a:lvl9pPr indent="0" lvl="8" marL="0" algn="r">
              <a:spcBef>
                <a:spcPts val="0"/>
              </a:spcBef>
              <a:spcAft>
                <a:spcPts val="0"/>
              </a:spcAft>
              <a:buClr>
                <a:schemeClr val="l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43" name="Shape 43"/>
        <p:cNvGrpSpPr/>
        <p:nvPr/>
      </p:nvGrpSpPr>
      <p:grpSpPr>
        <a:xfrm>
          <a:off x="0" y="0"/>
          <a:ext cx="0" cy="0"/>
          <a:chOff x="0" y="0"/>
          <a:chExt cx="0" cy="0"/>
        </a:xfrm>
      </p:grpSpPr>
      <p:sp>
        <p:nvSpPr>
          <p:cNvPr id="44" name="Google Shape;44;p69"/>
          <p:cNvSpPr txBox="1"/>
          <p:nvPr>
            <p:ph type="title"/>
          </p:nvPr>
        </p:nvSpPr>
        <p:spPr>
          <a:xfrm>
            <a:off x="484584" y="339538"/>
            <a:ext cx="7053542" cy="105039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69"/>
          <p:cNvSpPr txBox="1"/>
          <p:nvPr>
            <p:ph idx="10" type="dt"/>
          </p:nvPr>
        </p:nvSpPr>
        <p:spPr>
          <a:xfrm rot="5400000">
            <a:off x="7616730" y="1343026"/>
            <a:ext cx="742949" cy="2285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69"/>
          <p:cNvSpPr txBox="1"/>
          <p:nvPr>
            <p:ph idx="11" type="ftr"/>
          </p:nvPr>
        </p:nvSpPr>
        <p:spPr>
          <a:xfrm rot="5400000">
            <a:off x="6713680" y="2418973"/>
            <a:ext cx="2894846" cy="2286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9"/>
          <p:cNvSpPr txBox="1"/>
          <p:nvPr>
            <p:ph idx="12" type="sldNum"/>
          </p:nvPr>
        </p:nvSpPr>
        <p:spPr>
          <a:xfrm>
            <a:off x="7764406" y="221797"/>
            <a:ext cx="628649" cy="575765"/>
          </a:xfrm>
          <a:prstGeom prst="rect">
            <a:avLst/>
          </a:prstGeom>
          <a:noFill/>
          <a:ln>
            <a:noFill/>
          </a:ln>
        </p:spPr>
        <p:txBody>
          <a:bodyPr anchorCtr="0" anchor="b" bIns="45700" lIns="91425" spcFirstLastPara="1" rIns="91425" wrap="square" tIns="45700">
            <a:noAutofit/>
          </a:bodyPr>
          <a:lstStyle>
            <a:lvl1pPr indent="0" lvl="0" marL="0" algn="r">
              <a:spcBef>
                <a:spcPts val="0"/>
              </a:spcBef>
              <a:spcAft>
                <a:spcPts val="0"/>
              </a:spcAft>
              <a:buClr>
                <a:schemeClr val="lt1"/>
              </a:buClr>
              <a:buSzPts val="2100"/>
              <a:buFont typeface="Century Gothic"/>
              <a:buNone/>
              <a:defRPr/>
            </a:lvl1pPr>
            <a:lvl2pPr indent="0" lvl="1" marL="0" algn="r">
              <a:spcBef>
                <a:spcPts val="0"/>
              </a:spcBef>
              <a:spcAft>
                <a:spcPts val="0"/>
              </a:spcAft>
              <a:buClr>
                <a:schemeClr val="lt1"/>
              </a:buClr>
              <a:buSzPts val="2100"/>
              <a:buFont typeface="Century Gothic"/>
              <a:buNone/>
              <a:defRPr/>
            </a:lvl2pPr>
            <a:lvl3pPr indent="0" lvl="2" marL="0" algn="r">
              <a:spcBef>
                <a:spcPts val="0"/>
              </a:spcBef>
              <a:spcAft>
                <a:spcPts val="0"/>
              </a:spcAft>
              <a:buClr>
                <a:schemeClr val="lt1"/>
              </a:buClr>
              <a:buSzPts val="2100"/>
              <a:buFont typeface="Century Gothic"/>
              <a:buNone/>
              <a:defRPr/>
            </a:lvl3pPr>
            <a:lvl4pPr indent="0" lvl="3" marL="0" algn="r">
              <a:spcBef>
                <a:spcPts val="0"/>
              </a:spcBef>
              <a:spcAft>
                <a:spcPts val="0"/>
              </a:spcAft>
              <a:buClr>
                <a:schemeClr val="lt1"/>
              </a:buClr>
              <a:buSzPts val="2100"/>
              <a:buFont typeface="Century Gothic"/>
              <a:buNone/>
              <a:defRPr/>
            </a:lvl4pPr>
            <a:lvl5pPr indent="0" lvl="4" marL="0" algn="r">
              <a:spcBef>
                <a:spcPts val="0"/>
              </a:spcBef>
              <a:spcAft>
                <a:spcPts val="0"/>
              </a:spcAft>
              <a:buClr>
                <a:schemeClr val="lt1"/>
              </a:buClr>
              <a:buSzPts val="2100"/>
              <a:buFont typeface="Century Gothic"/>
              <a:buNone/>
              <a:defRPr/>
            </a:lvl5pPr>
            <a:lvl6pPr indent="0" lvl="5" marL="0" algn="r">
              <a:spcBef>
                <a:spcPts val="0"/>
              </a:spcBef>
              <a:spcAft>
                <a:spcPts val="0"/>
              </a:spcAft>
              <a:buClr>
                <a:schemeClr val="lt1"/>
              </a:buClr>
              <a:buSzPts val="2100"/>
              <a:buFont typeface="Century Gothic"/>
              <a:buNone/>
              <a:defRPr/>
            </a:lvl6pPr>
            <a:lvl7pPr indent="0" lvl="6" marL="0" algn="r">
              <a:spcBef>
                <a:spcPts val="0"/>
              </a:spcBef>
              <a:spcAft>
                <a:spcPts val="0"/>
              </a:spcAft>
              <a:buClr>
                <a:schemeClr val="lt1"/>
              </a:buClr>
              <a:buSzPts val="2100"/>
              <a:buFont typeface="Century Gothic"/>
              <a:buNone/>
              <a:defRPr/>
            </a:lvl7pPr>
            <a:lvl8pPr indent="0" lvl="7" marL="0" algn="r">
              <a:spcBef>
                <a:spcPts val="0"/>
              </a:spcBef>
              <a:spcAft>
                <a:spcPts val="0"/>
              </a:spcAft>
              <a:buClr>
                <a:schemeClr val="lt1"/>
              </a:buClr>
              <a:buSzPts val="2100"/>
              <a:buFont typeface="Century Gothic"/>
              <a:buNone/>
              <a:defRPr/>
            </a:lvl8pPr>
            <a:lvl9pPr indent="0" lvl="8" marL="0" algn="r">
              <a:spcBef>
                <a:spcPts val="0"/>
              </a:spcBef>
              <a:spcAft>
                <a:spcPts val="0"/>
              </a:spcAft>
              <a:buClr>
                <a:schemeClr val="l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48" name="Shape 48"/>
        <p:cNvGrpSpPr/>
        <p:nvPr/>
      </p:nvGrpSpPr>
      <p:grpSpPr>
        <a:xfrm>
          <a:off x="0" y="0"/>
          <a:ext cx="0" cy="0"/>
          <a:chOff x="0" y="0"/>
          <a:chExt cx="0" cy="0"/>
        </a:xfrm>
      </p:grpSpPr>
      <p:sp>
        <p:nvSpPr>
          <p:cNvPr id="49" name="Google Shape;49;p70"/>
          <p:cNvSpPr txBox="1"/>
          <p:nvPr>
            <p:ph type="title"/>
          </p:nvPr>
        </p:nvSpPr>
        <p:spPr>
          <a:xfrm>
            <a:off x="865430" y="1390644"/>
            <a:ext cx="3819680" cy="1181106"/>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2700"/>
              <a:buFont typeface="Century Gothic"/>
              <a:buNone/>
              <a:defRPr b="0" sz="27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70"/>
          <p:cNvSpPr/>
          <p:nvPr>
            <p:ph idx="2" type="pic"/>
          </p:nvPr>
        </p:nvSpPr>
        <p:spPr>
          <a:xfrm>
            <a:off x="5212160" y="857250"/>
            <a:ext cx="2400300" cy="342900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rmAutofit/>
          </a:bodyPr>
          <a:lstStyle>
            <a:lvl1pPr lvl="0" marR="0" rtl="0" algn="ctr">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1pPr>
            <a:lvl2pPr lvl="1"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2pPr>
            <a:lvl3pPr lvl="2"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3pPr>
            <a:lvl4pPr lvl="3"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4pPr>
            <a:lvl5pPr lvl="4"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5pPr>
            <a:lvl6pPr lvl="5"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6pPr>
            <a:lvl7pPr lvl="6"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7pPr>
            <a:lvl8pPr lvl="7"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8pPr>
            <a:lvl9pPr lvl="8" marR="0" rtl="0" algn="l">
              <a:spcBef>
                <a:spcPts val="750"/>
              </a:spcBef>
              <a:spcAft>
                <a:spcPts val="0"/>
              </a:spcAft>
              <a:buClr>
                <a:srgbClr val="86D1D8"/>
              </a:buClr>
              <a:buSzPts val="960"/>
              <a:buFont typeface="Noto Sans Symbols"/>
              <a:buNone/>
              <a:defRPr b="0" i="0" sz="1200" u="none" cap="none" strike="noStrike">
                <a:solidFill>
                  <a:schemeClr val="lt1"/>
                </a:solidFill>
                <a:latin typeface="Century Gothic"/>
                <a:ea typeface="Century Gothic"/>
                <a:cs typeface="Century Gothic"/>
                <a:sym typeface="Century Gothic"/>
              </a:defRPr>
            </a:lvl9pPr>
          </a:lstStyle>
          <a:p/>
        </p:txBody>
      </p:sp>
      <p:sp>
        <p:nvSpPr>
          <p:cNvPr id="51" name="Google Shape;51;p70"/>
          <p:cNvSpPr txBox="1"/>
          <p:nvPr>
            <p:ph idx="1" type="body"/>
          </p:nvPr>
        </p:nvSpPr>
        <p:spPr>
          <a:xfrm>
            <a:off x="866216" y="2743200"/>
            <a:ext cx="3813734" cy="1028700"/>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840"/>
              <a:buNone/>
              <a:defRPr sz="1050"/>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sp>
        <p:nvSpPr>
          <p:cNvPr id="52" name="Google Shape;52;p70"/>
          <p:cNvSpPr txBox="1"/>
          <p:nvPr>
            <p:ph idx="10" type="dt"/>
          </p:nvPr>
        </p:nvSpPr>
        <p:spPr>
          <a:xfrm rot="5400000">
            <a:off x="7616730" y="1343026"/>
            <a:ext cx="742949" cy="2285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0"/>
          <p:cNvSpPr txBox="1"/>
          <p:nvPr>
            <p:ph idx="11" type="ftr"/>
          </p:nvPr>
        </p:nvSpPr>
        <p:spPr>
          <a:xfrm rot="5400000">
            <a:off x="6713680" y="2418973"/>
            <a:ext cx="2894846" cy="2286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70"/>
          <p:cNvSpPr txBox="1"/>
          <p:nvPr>
            <p:ph idx="12" type="sldNum"/>
          </p:nvPr>
        </p:nvSpPr>
        <p:spPr>
          <a:xfrm>
            <a:off x="7764406" y="221797"/>
            <a:ext cx="628649" cy="575765"/>
          </a:xfrm>
          <a:prstGeom prst="rect">
            <a:avLst/>
          </a:prstGeom>
          <a:noFill/>
          <a:ln>
            <a:noFill/>
          </a:ln>
        </p:spPr>
        <p:txBody>
          <a:bodyPr anchorCtr="0" anchor="b" bIns="45700" lIns="91425" spcFirstLastPara="1" rIns="91425" wrap="square" tIns="45700">
            <a:noAutofit/>
          </a:bodyPr>
          <a:lstStyle>
            <a:lvl1pPr indent="0" lvl="0" marL="0" algn="r">
              <a:spcBef>
                <a:spcPts val="0"/>
              </a:spcBef>
              <a:spcAft>
                <a:spcPts val="0"/>
              </a:spcAft>
              <a:buClr>
                <a:schemeClr val="lt1"/>
              </a:buClr>
              <a:buSzPts val="2100"/>
              <a:buFont typeface="Century Gothic"/>
              <a:buNone/>
              <a:defRPr/>
            </a:lvl1pPr>
            <a:lvl2pPr indent="0" lvl="1" marL="0" algn="r">
              <a:spcBef>
                <a:spcPts val="0"/>
              </a:spcBef>
              <a:spcAft>
                <a:spcPts val="0"/>
              </a:spcAft>
              <a:buClr>
                <a:schemeClr val="lt1"/>
              </a:buClr>
              <a:buSzPts val="2100"/>
              <a:buFont typeface="Century Gothic"/>
              <a:buNone/>
              <a:defRPr/>
            </a:lvl2pPr>
            <a:lvl3pPr indent="0" lvl="2" marL="0" algn="r">
              <a:spcBef>
                <a:spcPts val="0"/>
              </a:spcBef>
              <a:spcAft>
                <a:spcPts val="0"/>
              </a:spcAft>
              <a:buClr>
                <a:schemeClr val="lt1"/>
              </a:buClr>
              <a:buSzPts val="2100"/>
              <a:buFont typeface="Century Gothic"/>
              <a:buNone/>
              <a:defRPr/>
            </a:lvl3pPr>
            <a:lvl4pPr indent="0" lvl="3" marL="0" algn="r">
              <a:spcBef>
                <a:spcPts val="0"/>
              </a:spcBef>
              <a:spcAft>
                <a:spcPts val="0"/>
              </a:spcAft>
              <a:buClr>
                <a:schemeClr val="lt1"/>
              </a:buClr>
              <a:buSzPts val="2100"/>
              <a:buFont typeface="Century Gothic"/>
              <a:buNone/>
              <a:defRPr/>
            </a:lvl4pPr>
            <a:lvl5pPr indent="0" lvl="4" marL="0" algn="r">
              <a:spcBef>
                <a:spcPts val="0"/>
              </a:spcBef>
              <a:spcAft>
                <a:spcPts val="0"/>
              </a:spcAft>
              <a:buClr>
                <a:schemeClr val="lt1"/>
              </a:buClr>
              <a:buSzPts val="2100"/>
              <a:buFont typeface="Century Gothic"/>
              <a:buNone/>
              <a:defRPr/>
            </a:lvl5pPr>
            <a:lvl6pPr indent="0" lvl="5" marL="0" algn="r">
              <a:spcBef>
                <a:spcPts val="0"/>
              </a:spcBef>
              <a:spcAft>
                <a:spcPts val="0"/>
              </a:spcAft>
              <a:buClr>
                <a:schemeClr val="lt1"/>
              </a:buClr>
              <a:buSzPts val="2100"/>
              <a:buFont typeface="Century Gothic"/>
              <a:buNone/>
              <a:defRPr/>
            </a:lvl6pPr>
            <a:lvl7pPr indent="0" lvl="6" marL="0" algn="r">
              <a:spcBef>
                <a:spcPts val="0"/>
              </a:spcBef>
              <a:spcAft>
                <a:spcPts val="0"/>
              </a:spcAft>
              <a:buClr>
                <a:schemeClr val="lt1"/>
              </a:buClr>
              <a:buSzPts val="2100"/>
              <a:buFont typeface="Century Gothic"/>
              <a:buNone/>
              <a:defRPr/>
            </a:lvl7pPr>
            <a:lvl8pPr indent="0" lvl="7" marL="0" algn="r">
              <a:spcBef>
                <a:spcPts val="0"/>
              </a:spcBef>
              <a:spcAft>
                <a:spcPts val="0"/>
              </a:spcAft>
              <a:buClr>
                <a:schemeClr val="lt1"/>
              </a:buClr>
              <a:buSzPts val="2100"/>
              <a:buFont typeface="Century Gothic"/>
              <a:buNone/>
              <a:defRPr/>
            </a:lvl8pPr>
            <a:lvl9pPr indent="0" lvl="8" marL="0" algn="r">
              <a:spcBef>
                <a:spcPts val="0"/>
              </a:spcBef>
              <a:spcAft>
                <a:spcPts val="0"/>
              </a:spcAft>
              <a:buClr>
                <a:schemeClr val="l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showMasterSp="0">
  <p:cSld name="Quote with Caption">
    <p:spTree>
      <p:nvGrpSpPr>
        <p:cNvPr id="55" name="Shape 55"/>
        <p:cNvGrpSpPr/>
        <p:nvPr/>
      </p:nvGrpSpPr>
      <p:grpSpPr>
        <a:xfrm>
          <a:off x="0" y="0"/>
          <a:ext cx="0" cy="0"/>
          <a:chOff x="0" y="0"/>
          <a:chExt cx="0" cy="0"/>
        </a:xfrm>
      </p:grpSpPr>
      <p:sp>
        <p:nvSpPr>
          <p:cNvPr id="56" name="Google Shape;56;p71"/>
          <p:cNvSpPr txBox="1"/>
          <p:nvPr>
            <p:ph type="title"/>
          </p:nvPr>
        </p:nvSpPr>
        <p:spPr>
          <a:xfrm>
            <a:off x="1181101" y="1085850"/>
            <a:ext cx="5999486" cy="1742531"/>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3600"/>
              <a:buFont typeface="Century Gothic"/>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71"/>
          <p:cNvSpPr txBox="1"/>
          <p:nvPr>
            <p:ph idx="1" type="body"/>
          </p:nvPr>
        </p:nvSpPr>
        <p:spPr>
          <a:xfrm>
            <a:off x="1447800" y="2828380"/>
            <a:ext cx="5459737" cy="256631"/>
          </a:xfrm>
          <a:prstGeom prst="rect">
            <a:avLst/>
          </a:prstGeom>
          <a:noFill/>
          <a:ln>
            <a:noFill/>
          </a:ln>
        </p:spPr>
        <p:txBody>
          <a:bodyPr anchorCtr="0" anchor="t" bIns="45700" lIns="91425" spcFirstLastPara="1" rIns="91425" wrap="square" tIns="45700">
            <a:normAutofit/>
          </a:bodyPr>
          <a:lstStyle>
            <a:lvl1pPr indent="-228600" lvl="0" marL="457200" algn="l">
              <a:spcBef>
                <a:spcPts val="750"/>
              </a:spcBef>
              <a:spcAft>
                <a:spcPts val="0"/>
              </a:spcAft>
              <a:buSzPts val="840"/>
              <a:buNone/>
              <a:defRPr b="0" i="0" sz="1050" cap="small">
                <a:solidFill>
                  <a:srgbClr val="86D1D8"/>
                </a:solidFill>
                <a:latin typeface="Century Gothic"/>
                <a:ea typeface="Century Gothic"/>
                <a:cs typeface="Century Gothic"/>
                <a:sym typeface="Century Gothic"/>
              </a:defRPr>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sp>
        <p:nvSpPr>
          <p:cNvPr id="58" name="Google Shape;58;p71"/>
          <p:cNvSpPr txBox="1"/>
          <p:nvPr>
            <p:ph idx="2" type="body"/>
          </p:nvPr>
        </p:nvSpPr>
        <p:spPr>
          <a:xfrm>
            <a:off x="866216" y="3262993"/>
            <a:ext cx="6619244" cy="1257300"/>
          </a:xfrm>
          <a:prstGeom prst="rect">
            <a:avLst/>
          </a:prstGeom>
          <a:noFill/>
          <a:ln>
            <a:noFill/>
          </a:ln>
        </p:spPr>
        <p:txBody>
          <a:bodyPr anchorCtr="0" anchor="ctr" bIns="45700" lIns="91425" spcFirstLastPara="1" rIns="91425" wrap="square" tIns="45700">
            <a:normAutofit/>
          </a:bodyPr>
          <a:lstStyle>
            <a:lvl1pPr indent="-228600" lvl="0" marL="457200" algn="l">
              <a:spcBef>
                <a:spcPts val="750"/>
              </a:spcBef>
              <a:spcAft>
                <a:spcPts val="0"/>
              </a:spcAft>
              <a:buSzPts val="1080"/>
              <a:buNone/>
              <a:defRPr sz="1350"/>
            </a:lvl1pPr>
            <a:lvl2pPr indent="-228600" lvl="1" marL="914400" algn="l">
              <a:spcBef>
                <a:spcPts val="750"/>
              </a:spcBef>
              <a:spcAft>
                <a:spcPts val="0"/>
              </a:spcAft>
              <a:buSzPts val="720"/>
              <a:buNone/>
              <a:defRPr sz="900"/>
            </a:lvl2pPr>
            <a:lvl3pPr indent="-228600" lvl="2" marL="1371600" algn="l">
              <a:spcBef>
                <a:spcPts val="750"/>
              </a:spcBef>
              <a:spcAft>
                <a:spcPts val="0"/>
              </a:spcAft>
              <a:buSzPts val="600"/>
              <a:buNone/>
              <a:defRPr sz="750"/>
            </a:lvl3pPr>
            <a:lvl4pPr indent="-228600" lvl="3" marL="1828800" algn="l">
              <a:spcBef>
                <a:spcPts val="750"/>
              </a:spcBef>
              <a:spcAft>
                <a:spcPts val="0"/>
              </a:spcAft>
              <a:buSzPts val="540"/>
              <a:buNone/>
              <a:defRPr sz="675"/>
            </a:lvl4pPr>
            <a:lvl5pPr indent="-228600" lvl="4" marL="2286000" algn="l">
              <a:spcBef>
                <a:spcPts val="750"/>
              </a:spcBef>
              <a:spcAft>
                <a:spcPts val="0"/>
              </a:spcAft>
              <a:buSzPts val="540"/>
              <a:buNone/>
              <a:defRPr sz="675"/>
            </a:lvl5pPr>
            <a:lvl6pPr indent="-228600" lvl="5" marL="2743200" algn="l">
              <a:spcBef>
                <a:spcPts val="750"/>
              </a:spcBef>
              <a:spcAft>
                <a:spcPts val="0"/>
              </a:spcAft>
              <a:buSzPts val="540"/>
              <a:buNone/>
              <a:defRPr sz="675"/>
            </a:lvl6pPr>
            <a:lvl7pPr indent="-228600" lvl="6" marL="3200400" algn="l">
              <a:spcBef>
                <a:spcPts val="750"/>
              </a:spcBef>
              <a:spcAft>
                <a:spcPts val="0"/>
              </a:spcAft>
              <a:buSzPts val="540"/>
              <a:buNone/>
              <a:defRPr sz="675"/>
            </a:lvl7pPr>
            <a:lvl8pPr indent="-228600" lvl="7" marL="3657600" algn="l">
              <a:spcBef>
                <a:spcPts val="750"/>
              </a:spcBef>
              <a:spcAft>
                <a:spcPts val="0"/>
              </a:spcAft>
              <a:buSzPts val="540"/>
              <a:buNone/>
              <a:defRPr sz="675"/>
            </a:lvl8pPr>
            <a:lvl9pPr indent="-228600" lvl="8" marL="4114800" algn="l">
              <a:spcBef>
                <a:spcPts val="750"/>
              </a:spcBef>
              <a:spcAft>
                <a:spcPts val="0"/>
              </a:spcAft>
              <a:buSzPts val="540"/>
              <a:buNone/>
              <a:defRPr sz="675"/>
            </a:lvl9pPr>
          </a:lstStyle>
          <a:p/>
        </p:txBody>
      </p:sp>
      <p:sp>
        <p:nvSpPr>
          <p:cNvPr id="59" name="Google Shape;59;p71"/>
          <p:cNvSpPr txBox="1"/>
          <p:nvPr>
            <p:ph idx="10" type="dt"/>
          </p:nvPr>
        </p:nvSpPr>
        <p:spPr>
          <a:xfrm rot="5400000">
            <a:off x="7616730" y="1343026"/>
            <a:ext cx="742949" cy="2285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71"/>
          <p:cNvSpPr txBox="1"/>
          <p:nvPr>
            <p:ph idx="11" type="ftr"/>
          </p:nvPr>
        </p:nvSpPr>
        <p:spPr>
          <a:xfrm rot="5400000">
            <a:off x="6713680" y="2418973"/>
            <a:ext cx="2894846" cy="2286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71"/>
          <p:cNvSpPr txBox="1"/>
          <p:nvPr>
            <p:ph idx="12" type="sldNum"/>
          </p:nvPr>
        </p:nvSpPr>
        <p:spPr>
          <a:xfrm>
            <a:off x="7764406" y="221797"/>
            <a:ext cx="628649" cy="575765"/>
          </a:xfrm>
          <a:prstGeom prst="rect">
            <a:avLst/>
          </a:prstGeom>
          <a:noFill/>
          <a:ln>
            <a:noFill/>
          </a:ln>
        </p:spPr>
        <p:txBody>
          <a:bodyPr anchorCtr="0" anchor="b" bIns="45700" lIns="91425" spcFirstLastPara="1" rIns="91425" wrap="square" tIns="45700">
            <a:noAutofit/>
          </a:bodyPr>
          <a:lstStyle>
            <a:lvl1pPr indent="0" lvl="0" marL="0" algn="r">
              <a:spcBef>
                <a:spcPts val="0"/>
              </a:spcBef>
              <a:spcAft>
                <a:spcPts val="0"/>
              </a:spcAft>
              <a:buClr>
                <a:schemeClr val="lt1"/>
              </a:buClr>
              <a:buSzPts val="2100"/>
              <a:buFont typeface="Century Gothic"/>
              <a:buNone/>
              <a:defRPr/>
            </a:lvl1pPr>
            <a:lvl2pPr indent="0" lvl="1" marL="0" algn="r">
              <a:spcBef>
                <a:spcPts val="0"/>
              </a:spcBef>
              <a:spcAft>
                <a:spcPts val="0"/>
              </a:spcAft>
              <a:buClr>
                <a:schemeClr val="lt1"/>
              </a:buClr>
              <a:buSzPts val="2100"/>
              <a:buFont typeface="Century Gothic"/>
              <a:buNone/>
              <a:defRPr/>
            </a:lvl2pPr>
            <a:lvl3pPr indent="0" lvl="2" marL="0" algn="r">
              <a:spcBef>
                <a:spcPts val="0"/>
              </a:spcBef>
              <a:spcAft>
                <a:spcPts val="0"/>
              </a:spcAft>
              <a:buClr>
                <a:schemeClr val="lt1"/>
              </a:buClr>
              <a:buSzPts val="2100"/>
              <a:buFont typeface="Century Gothic"/>
              <a:buNone/>
              <a:defRPr/>
            </a:lvl3pPr>
            <a:lvl4pPr indent="0" lvl="3" marL="0" algn="r">
              <a:spcBef>
                <a:spcPts val="0"/>
              </a:spcBef>
              <a:spcAft>
                <a:spcPts val="0"/>
              </a:spcAft>
              <a:buClr>
                <a:schemeClr val="lt1"/>
              </a:buClr>
              <a:buSzPts val="2100"/>
              <a:buFont typeface="Century Gothic"/>
              <a:buNone/>
              <a:defRPr/>
            </a:lvl4pPr>
            <a:lvl5pPr indent="0" lvl="4" marL="0" algn="r">
              <a:spcBef>
                <a:spcPts val="0"/>
              </a:spcBef>
              <a:spcAft>
                <a:spcPts val="0"/>
              </a:spcAft>
              <a:buClr>
                <a:schemeClr val="lt1"/>
              </a:buClr>
              <a:buSzPts val="2100"/>
              <a:buFont typeface="Century Gothic"/>
              <a:buNone/>
              <a:defRPr/>
            </a:lvl5pPr>
            <a:lvl6pPr indent="0" lvl="5" marL="0" algn="r">
              <a:spcBef>
                <a:spcPts val="0"/>
              </a:spcBef>
              <a:spcAft>
                <a:spcPts val="0"/>
              </a:spcAft>
              <a:buClr>
                <a:schemeClr val="lt1"/>
              </a:buClr>
              <a:buSzPts val="2100"/>
              <a:buFont typeface="Century Gothic"/>
              <a:buNone/>
              <a:defRPr/>
            </a:lvl6pPr>
            <a:lvl7pPr indent="0" lvl="6" marL="0" algn="r">
              <a:spcBef>
                <a:spcPts val="0"/>
              </a:spcBef>
              <a:spcAft>
                <a:spcPts val="0"/>
              </a:spcAft>
              <a:buClr>
                <a:schemeClr val="lt1"/>
              </a:buClr>
              <a:buSzPts val="2100"/>
              <a:buFont typeface="Century Gothic"/>
              <a:buNone/>
              <a:defRPr/>
            </a:lvl7pPr>
            <a:lvl8pPr indent="0" lvl="7" marL="0" algn="r">
              <a:spcBef>
                <a:spcPts val="0"/>
              </a:spcBef>
              <a:spcAft>
                <a:spcPts val="0"/>
              </a:spcAft>
              <a:buClr>
                <a:schemeClr val="lt1"/>
              </a:buClr>
              <a:buSzPts val="2100"/>
              <a:buFont typeface="Century Gothic"/>
              <a:buNone/>
              <a:defRPr/>
            </a:lvl8pPr>
            <a:lvl9pPr indent="0" lvl="8" marL="0" algn="r">
              <a:spcBef>
                <a:spcPts val="0"/>
              </a:spcBef>
              <a:spcAft>
                <a:spcPts val="0"/>
              </a:spcAft>
              <a:buClr>
                <a:schemeClr val="l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sp>
        <p:nvSpPr>
          <p:cNvPr id="62" name="Google Shape;62;p71"/>
          <p:cNvSpPr txBox="1"/>
          <p:nvPr/>
        </p:nvSpPr>
        <p:spPr>
          <a:xfrm>
            <a:off x="673721" y="728440"/>
            <a:ext cx="601434" cy="150041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9150">
                <a:solidFill>
                  <a:srgbClr val="86D1D8"/>
                </a:solidFill>
                <a:latin typeface="Arial"/>
                <a:ea typeface="Arial"/>
                <a:cs typeface="Arial"/>
                <a:sym typeface="Arial"/>
              </a:rPr>
              <a:t>“</a:t>
            </a:r>
            <a:endParaRPr/>
          </a:p>
        </p:txBody>
      </p:sp>
      <p:sp>
        <p:nvSpPr>
          <p:cNvPr id="63" name="Google Shape;63;p71"/>
          <p:cNvSpPr txBox="1"/>
          <p:nvPr/>
        </p:nvSpPr>
        <p:spPr>
          <a:xfrm>
            <a:off x="6997868" y="1960341"/>
            <a:ext cx="601434" cy="150041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9150">
                <a:solidFill>
                  <a:srgbClr val="86D1D8"/>
                </a:solidFill>
                <a:latin typeface="Arial"/>
                <a:ea typeface="Arial"/>
                <a:cs typeface="Arial"/>
                <a:sym typeface="Arial"/>
              </a:rPr>
              <a:t>”</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64" name="Shape 64"/>
        <p:cNvGrpSpPr/>
        <p:nvPr/>
      </p:nvGrpSpPr>
      <p:grpSpPr>
        <a:xfrm>
          <a:off x="0" y="0"/>
          <a:ext cx="0" cy="0"/>
          <a:chOff x="0" y="0"/>
          <a:chExt cx="0" cy="0"/>
        </a:xfrm>
      </p:grpSpPr>
      <p:sp>
        <p:nvSpPr>
          <p:cNvPr id="65" name="Google Shape;65;p72"/>
          <p:cNvSpPr txBox="1"/>
          <p:nvPr>
            <p:ph type="title"/>
          </p:nvPr>
        </p:nvSpPr>
        <p:spPr>
          <a:xfrm>
            <a:off x="484584" y="339538"/>
            <a:ext cx="7053542" cy="105039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72"/>
          <p:cNvSpPr txBox="1"/>
          <p:nvPr>
            <p:ph idx="1" type="body"/>
          </p:nvPr>
        </p:nvSpPr>
        <p:spPr>
          <a:xfrm>
            <a:off x="827485" y="1545432"/>
            <a:ext cx="3297254" cy="3146822"/>
          </a:xfrm>
          <a:prstGeom prst="rect">
            <a:avLst/>
          </a:prstGeom>
          <a:noFill/>
          <a:ln>
            <a:noFill/>
          </a:ln>
        </p:spPr>
        <p:txBody>
          <a:bodyPr anchorCtr="0" anchor="t" bIns="45700" lIns="91425" spcFirstLastPara="1" rIns="91425" wrap="square" tIns="45700">
            <a:normAutofit/>
          </a:bodyPr>
          <a:lstStyle>
            <a:lvl1pPr indent="-297180" lvl="0" marL="457200" algn="l">
              <a:spcBef>
                <a:spcPts val="750"/>
              </a:spcBef>
              <a:spcAft>
                <a:spcPts val="0"/>
              </a:spcAft>
              <a:buSzPts val="1080"/>
              <a:buChar char="►"/>
              <a:defRPr sz="1350"/>
            </a:lvl1pPr>
            <a:lvl2pPr indent="-289560" lvl="1" marL="914400" algn="l">
              <a:spcBef>
                <a:spcPts val="750"/>
              </a:spcBef>
              <a:spcAft>
                <a:spcPts val="0"/>
              </a:spcAft>
              <a:buSzPts val="960"/>
              <a:buChar char="►"/>
              <a:defRPr sz="1200"/>
            </a:lvl2pPr>
            <a:lvl3pPr indent="-281939" lvl="2" marL="1371600" algn="l">
              <a:spcBef>
                <a:spcPts val="750"/>
              </a:spcBef>
              <a:spcAft>
                <a:spcPts val="0"/>
              </a:spcAft>
              <a:buSzPts val="840"/>
              <a:buChar char="►"/>
              <a:defRPr sz="1050"/>
            </a:lvl3pPr>
            <a:lvl4pPr indent="-274319" lvl="3" marL="1828800" algn="l">
              <a:spcBef>
                <a:spcPts val="750"/>
              </a:spcBef>
              <a:spcAft>
                <a:spcPts val="0"/>
              </a:spcAft>
              <a:buSzPts val="720"/>
              <a:buChar char="►"/>
              <a:defRPr sz="900"/>
            </a:lvl4pPr>
            <a:lvl5pPr indent="-274320" lvl="4" marL="2286000" algn="l">
              <a:spcBef>
                <a:spcPts val="750"/>
              </a:spcBef>
              <a:spcAft>
                <a:spcPts val="0"/>
              </a:spcAft>
              <a:buSzPts val="720"/>
              <a:buChar char="►"/>
              <a:defRPr sz="900"/>
            </a:lvl5pPr>
            <a:lvl6pPr indent="-274320" lvl="5" marL="2743200" algn="l">
              <a:spcBef>
                <a:spcPts val="750"/>
              </a:spcBef>
              <a:spcAft>
                <a:spcPts val="0"/>
              </a:spcAft>
              <a:buSzPts val="720"/>
              <a:buChar char="►"/>
              <a:defRPr sz="900"/>
            </a:lvl6pPr>
            <a:lvl7pPr indent="-274320" lvl="6" marL="3200400" algn="l">
              <a:spcBef>
                <a:spcPts val="750"/>
              </a:spcBef>
              <a:spcAft>
                <a:spcPts val="0"/>
              </a:spcAft>
              <a:buSzPts val="720"/>
              <a:buChar char="►"/>
              <a:defRPr sz="900"/>
            </a:lvl7pPr>
            <a:lvl8pPr indent="-274320" lvl="7" marL="3657600" algn="l">
              <a:spcBef>
                <a:spcPts val="750"/>
              </a:spcBef>
              <a:spcAft>
                <a:spcPts val="0"/>
              </a:spcAft>
              <a:buSzPts val="720"/>
              <a:buChar char="►"/>
              <a:defRPr sz="900"/>
            </a:lvl8pPr>
            <a:lvl9pPr indent="-274320" lvl="8" marL="4114800" algn="l">
              <a:spcBef>
                <a:spcPts val="750"/>
              </a:spcBef>
              <a:spcAft>
                <a:spcPts val="0"/>
              </a:spcAft>
              <a:buSzPts val="720"/>
              <a:buChar char="►"/>
              <a:defRPr sz="900"/>
            </a:lvl9pPr>
          </a:lstStyle>
          <a:p/>
        </p:txBody>
      </p:sp>
      <p:sp>
        <p:nvSpPr>
          <p:cNvPr id="67" name="Google Shape;67;p72"/>
          <p:cNvSpPr txBox="1"/>
          <p:nvPr>
            <p:ph idx="2" type="body"/>
          </p:nvPr>
        </p:nvSpPr>
        <p:spPr>
          <a:xfrm>
            <a:off x="4240870" y="1542069"/>
            <a:ext cx="3297256" cy="3150184"/>
          </a:xfrm>
          <a:prstGeom prst="rect">
            <a:avLst/>
          </a:prstGeom>
          <a:noFill/>
          <a:ln>
            <a:noFill/>
          </a:ln>
        </p:spPr>
        <p:txBody>
          <a:bodyPr anchorCtr="0" anchor="t" bIns="45700" lIns="91425" spcFirstLastPara="1" rIns="91425" wrap="square" tIns="45700">
            <a:normAutofit/>
          </a:bodyPr>
          <a:lstStyle>
            <a:lvl1pPr indent="-297180" lvl="0" marL="457200" algn="l">
              <a:spcBef>
                <a:spcPts val="750"/>
              </a:spcBef>
              <a:spcAft>
                <a:spcPts val="0"/>
              </a:spcAft>
              <a:buSzPts val="1080"/>
              <a:buChar char="►"/>
              <a:defRPr sz="1350"/>
            </a:lvl1pPr>
            <a:lvl2pPr indent="-289560" lvl="1" marL="914400" algn="l">
              <a:spcBef>
                <a:spcPts val="750"/>
              </a:spcBef>
              <a:spcAft>
                <a:spcPts val="0"/>
              </a:spcAft>
              <a:buSzPts val="960"/>
              <a:buChar char="►"/>
              <a:defRPr sz="1200"/>
            </a:lvl2pPr>
            <a:lvl3pPr indent="-281939" lvl="2" marL="1371600" algn="l">
              <a:spcBef>
                <a:spcPts val="750"/>
              </a:spcBef>
              <a:spcAft>
                <a:spcPts val="0"/>
              </a:spcAft>
              <a:buSzPts val="840"/>
              <a:buChar char="►"/>
              <a:defRPr sz="1050"/>
            </a:lvl3pPr>
            <a:lvl4pPr indent="-274319" lvl="3" marL="1828800" algn="l">
              <a:spcBef>
                <a:spcPts val="750"/>
              </a:spcBef>
              <a:spcAft>
                <a:spcPts val="0"/>
              </a:spcAft>
              <a:buSzPts val="720"/>
              <a:buChar char="►"/>
              <a:defRPr sz="900"/>
            </a:lvl4pPr>
            <a:lvl5pPr indent="-274320" lvl="4" marL="2286000" algn="l">
              <a:spcBef>
                <a:spcPts val="750"/>
              </a:spcBef>
              <a:spcAft>
                <a:spcPts val="0"/>
              </a:spcAft>
              <a:buSzPts val="720"/>
              <a:buChar char="►"/>
              <a:defRPr sz="900"/>
            </a:lvl5pPr>
            <a:lvl6pPr indent="-274320" lvl="5" marL="2743200" algn="l">
              <a:spcBef>
                <a:spcPts val="750"/>
              </a:spcBef>
              <a:spcAft>
                <a:spcPts val="0"/>
              </a:spcAft>
              <a:buSzPts val="720"/>
              <a:buChar char="►"/>
              <a:defRPr sz="900"/>
            </a:lvl6pPr>
            <a:lvl7pPr indent="-274320" lvl="6" marL="3200400" algn="l">
              <a:spcBef>
                <a:spcPts val="750"/>
              </a:spcBef>
              <a:spcAft>
                <a:spcPts val="0"/>
              </a:spcAft>
              <a:buSzPts val="720"/>
              <a:buChar char="►"/>
              <a:defRPr sz="900"/>
            </a:lvl7pPr>
            <a:lvl8pPr indent="-274320" lvl="7" marL="3657600" algn="l">
              <a:spcBef>
                <a:spcPts val="750"/>
              </a:spcBef>
              <a:spcAft>
                <a:spcPts val="0"/>
              </a:spcAft>
              <a:buSzPts val="720"/>
              <a:buChar char="►"/>
              <a:defRPr sz="900"/>
            </a:lvl8pPr>
            <a:lvl9pPr indent="-274320" lvl="8" marL="4114800" algn="l">
              <a:spcBef>
                <a:spcPts val="750"/>
              </a:spcBef>
              <a:spcAft>
                <a:spcPts val="0"/>
              </a:spcAft>
              <a:buSzPts val="720"/>
              <a:buChar char="►"/>
              <a:defRPr sz="900"/>
            </a:lvl9pPr>
          </a:lstStyle>
          <a:p/>
        </p:txBody>
      </p:sp>
      <p:sp>
        <p:nvSpPr>
          <p:cNvPr id="68" name="Google Shape;68;p72"/>
          <p:cNvSpPr txBox="1"/>
          <p:nvPr>
            <p:ph idx="10" type="dt"/>
          </p:nvPr>
        </p:nvSpPr>
        <p:spPr>
          <a:xfrm rot="5400000">
            <a:off x="7616730" y="1343026"/>
            <a:ext cx="742949" cy="2285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72"/>
          <p:cNvSpPr txBox="1"/>
          <p:nvPr>
            <p:ph idx="11" type="ftr"/>
          </p:nvPr>
        </p:nvSpPr>
        <p:spPr>
          <a:xfrm rot="5400000">
            <a:off x="6713680" y="2418973"/>
            <a:ext cx="2894846" cy="2286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72"/>
          <p:cNvSpPr txBox="1"/>
          <p:nvPr>
            <p:ph idx="12" type="sldNum"/>
          </p:nvPr>
        </p:nvSpPr>
        <p:spPr>
          <a:xfrm>
            <a:off x="7764406" y="221797"/>
            <a:ext cx="628649" cy="575765"/>
          </a:xfrm>
          <a:prstGeom prst="rect">
            <a:avLst/>
          </a:prstGeom>
          <a:noFill/>
          <a:ln>
            <a:noFill/>
          </a:ln>
        </p:spPr>
        <p:txBody>
          <a:bodyPr anchorCtr="0" anchor="b" bIns="45700" lIns="91425" spcFirstLastPara="1" rIns="91425" wrap="square" tIns="45700">
            <a:noAutofit/>
          </a:bodyPr>
          <a:lstStyle>
            <a:lvl1pPr indent="0" lvl="0" marL="0" algn="r">
              <a:spcBef>
                <a:spcPts val="0"/>
              </a:spcBef>
              <a:spcAft>
                <a:spcPts val="0"/>
              </a:spcAft>
              <a:buClr>
                <a:schemeClr val="lt1"/>
              </a:buClr>
              <a:buSzPts val="2100"/>
              <a:buFont typeface="Century Gothic"/>
              <a:buNone/>
              <a:defRPr/>
            </a:lvl1pPr>
            <a:lvl2pPr indent="0" lvl="1" marL="0" algn="r">
              <a:spcBef>
                <a:spcPts val="0"/>
              </a:spcBef>
              <a:spcAft>
                <a:spcPts val="0"/>
              </a:spcAft>
              <a:buClr>
                <a:schemeClr val="lt1"/>
              </a:buClr>
              <a:buSzPts val="2100"/>
              <a:buFont typeface="Century Gothic"/>
              <a:buNone/>
              <a:defRPr/>
            </a:lvl2pPr>
            <a:lvl3pPr indent="0" lvl="2" marL="0" algn="r">
              <a:spcBef>
                <a:spcPts val="0"/>
              </a:spcBef>
              <a:spcAft>
                <a:spcPts val="0"/>
              </a:spcAft>
              <a:buClr>
                <a:schemeClr val="lt1"/>
              </a:buClr>
              <a:buSzPts val="2100"/>
              <a:buFont typeface="Century Gothic"/>
              <a:buNone/>
              <a:defRPr/>
            </a:lvl3pPr>
            <a:lvl4pPr indent="0" lvl="3" marL="0" algn="r">
              <a:spcBef>
                <a:spcPts val="0"/>
              </a:spcBef>
              <a:spcAft>
                <a:spcPts val="0"/>
              </a:spcAft>
              <a:buClr>
                <a:schemeClr val="lt1"/>
              </a:buClr>
              <a:buSzPts val="2100"/>
              <a:buFont typeface="Century Gothic"/>
              <a:buNone/>
              <a:defRPr/>
            </a:lvl4pPr>
            <a:lvl5pPr indent="0" lvl="4" marL="0" algn="r">
              <a:spcBef>
                <a:spcPts val="0"/>
              </a:spcBef>
              <a:spcAft>
                <a:spcPts val="0"/>
              </a:spcAft>
              <a:buClr>
                <a:schemeClr val="lt1"/>
              </a:buClr>
              <a:buSzPts val="2100"/>
              <a:buFont typeface="Century Gothic"/>
              <a:buNone/>
              <a:defRPr/>
            </a:lvl5pPr>
            <a:lvl6pPr indent="0" lvl="5" marL="0" algn="r">
              <a:spcBef>
                <a:spcPts val="0"/>
              </a:spcBef>
              <a:spcAft>
                <a:spcPts val="0"/>
              </a:spcAft>
              <a:buClr>
                <a:schemeClr val="lt1"/>
              </a:buClr>
              <a:buSzPts val="2100"/>
              <a:buFont typeface="Century Gothic"/>
              <a:buNone/>
              <a:defRPr/>
            </a:lvl6pPr>
            <a:lvl7pPr indent="0" lvl="6" marL="0" algn="r">
              <a:spcBef>
                <a:spcPts val="0"/>
              </a:spcBef>
              <a:spcAft>
                <a:spcPts val="0"/>
              </a:spcAft>
              <a:buClr>
                <a:schemeClr val="lt1"/>
              </a:buClr>
              <a:buSzPts val="2100"/>
              <a:buFont typeface="Century Gothic"/>
              <a:buNone/>
              <a:defRPr/>
            </a:lvl7pPr>
            <a:lvl8pPr indent="0" lvl="7" marL="0" algn="r">
              <a:spcBef>
                <a:spcPts val="0"/>
              </a:spcBef>
              <a:spcAft>
                <a:spcPts val="0"/>
              </a:spcAft>
              <a:buClr>
                <a:schemeClr val="lt1"/>
              </a:buClr>
              <a:buSzPts val="2100"/>
              <a:buFont typeface="Century Gothic"/>
              <a:buNone/>
              <a:defRPr/>
            </a:lvl8pPr>
            <a:lvl9pPr indent="0" lvl="8" marL="0" algn="r">
              <a:spcBef>
                <a:spcPts val="0"/>
              </a:spcBef>
              <a:spcAft>
                <a:spcPts val="0"/>
              </a:spcAft>
              <a:buClr>
                <a:schemeClr val="lt1"/>
              </a:buClr>
              <a:buSzPts val="2100"/>
              <a:buFont typeface="Century Gothic"/>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6.xml"/><Relationship Id="rId11" Type="http://schemas.openxmlformats.org/officeDocument/2006/relationships/slideLayout" Target="../slideLayouts/slideLayout7.xml"/><Relationship Id="rId22" Type="http://schemas.openxmlformats.org/officeDocument/2006/relationships/slideLayout" Target="../slideLayouts/slideLayout18.xml"/><Relationship Id="rId10" Type="http://schemas.openxmlformats.org/officeDocument/2006/relationships/slideLayout" Target="../slideLayouts/slideLayout6.xml"/><Relationship Id="rId21" Type="http://schemas.openxmlformats.org/officeDocument/2006/relationships/slideLayout" Target="../slideLayouts/slideLayout17.xml"/><Relationship Id="rId13" Type="http://schemas.openxmlformats.org/officeDocument/2006/relationships/slideLayout" Target="../slideLayouts/slideLayout9.xml"/><Relationship Id="rId12" Type="http://schemas.openxmlformats.org/officeDocument/2006/relationships/slideLayout" Target="../slideLayouts/slideLayout8.xml"/><Relationship Id="rId23" Type="http://schemas.openxmlformats.org/officeDocument/2006/relationships/theme" Target="../theme/theme4.xml"/><Relationship Id="rId1" Type="http://schemas.openxmlformats.org/officeDocument/2006/relationships/image" Target="../media/image1.png"/><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slideLayout" Target="../slideLayouts/slideLayout5.xml"/><Relationship Id="rId15" Type="http://schemas.openxmlformats.org/officeDocument/2006/relationships/slideLayout" Target="../slideLayouts/slideLayout11.xml"/><Relationship Id="rId14" Type="http://schemas.openxmlformats.org/officeDocument/2006/relationships/slideLayout" Target="../slideLayouts/slideLayout10.xml"/><Relationship Id="rId17" Type="http://schemas.openxmlformats.org/officeDocument/2006/relationships/slideLayout" Target="../slideLayouts/slideLayout13.xml"/><Relationship Id="rId16" Type="http://schemas.openxmlformats.org/officeDocument/2006/relationships/slideLayout" Target="../slideLayouts/slideLayout12.xml"/><Relationship Id="rId5" Type="http://schemas.openxmlformats.org/officeDocument/2006/relationships/slideLayout" Target="../slideLayouts/slideLayout1.xml"/><Relationship Id="rId19" Type="http://schemas.openxmlformats.org/officeDocument/2006/relationships/slideLayout" Target="../slideLayouts/slideLayout15.xml"/><Relationship Id="rId6" Type="http://schemas.openxmlformats.org/officeDocument/2006/relationships/slideLayout" Target="../slideLayouts/slideLayout2.xml"/><Relationship Id="rId18" Type="http://schemas.openxmlformats.org/officeDocument/2006/relationships/slideLayout" Target="../slideLayouts/slideLayout14.xml"/><Relationship Id="rId7" Type="http://schemas.openxmlformats.org/officeDocument/2006/relationships/slideLayout" Target="../slideLayouts/slideLayout3.xml"/><Relationship Id="rId8"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5" Type="http://schemas.openxmlformats.org/officeDocument/2006/relationships/theme" Target="../theme/theme1.xml"/><Relationship Id="rId14" Type="http://schemas.openxmlformats.org/officeDocument/2006/relationships/slideLayout" Target="../slideLayouts/slideLayout3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2.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63"/>
          <p:cNvPicPr preferRelativeResize="0"/>
          <p:nvPr/>
        </p:nvPicPr>
        <p:blipFill rotWithShape="1">
          <a:blip r:embed="rId1">
            <a:alphaModFix/>
          </a:blip>
          <a:srcRect b="0" l="3613" r="0" t="0"/>
          <a:stretch/>
        </p:blipFill>
        <p:spPr>
          <a:xfrm>
            <a:off x="0" y="2002264"/>
            <a:ext cx="3027759" cy="3141236"/>
          </a:xfrm>
          <a:prstGeom prst="rect">
            <a:avLst/>
          </a:prstGeom>
          <a:noFill/>
          <a:ln>
            <a:noFill/>
          </a:ln>
        </p:spPr>
      </p:pic>
      <p:pic>
        <p:nvPicPr>
          <p:cNvPr id="7" name="Google Shape;7;p63"/>
          <p:cNvPicPr preferRelativeResize="0"/>
          <p:nvPr/>
        </p:nvPicPr>
        <p:blipFill rotWithShape="1">
          <a:blip r:embed="rId2">
            <a:alphaModFix/>
          </a:blip>
          <a:srcRect b="0" l="35640" r="0" t="0"/>
          <a:stretch/>
        </p:blipFill>
        <p:spPr>
          <a:xfrm>
            <a:off x="0" y="2169261"/>
            <a:ext cx="1141809" cy="1774090"/>
          </a:xfrm>
          <a:prstGeom prst="rect">
            <a:avLst/>
          </a:prstGeom>
          <a:noFill/>
          <a:ln>
            <a:noFill/>
          </a:ln>
        </p:spPr>
      </p:pic>
      <p:sp>
        <p:nvSpPr>
          <p:cNvPr id="8" name="Google Shape;8;p63"/>
          <p:cNvSpPr/>
          <p:nvPr/>
        </p:nvSpPr>
        <p:spPr>
          <a:xfrm>
            <a:off x="6456759" y="1257300"/>
            <a:ext cx="2114550" cy="211455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 name="Google Shape;9;p63"/>
          <p:cNvPicPr preferRelativeResize="0"/>
          <p:nvPr/>
        </p:nvPicPr>
        <p:blipFill rotWithShape="1">
          <a:blip r:embed="rId3">
            <a:alphaModFix/>
          </a:blip>
          <a:srcRect b="0" l="0" r="0" t="28812"/>
          <a:stretch/>
        </p:blipFill>
        <p:spPr>
          <a:xfrm>
            <a:off x="5999560" y="1"/>
            <a:ext cx="1202540" cy="856055"/>
          </a:xfrm>
          <a:prstGeom prst="rect">
            <a:avLst/>
          </a:prstGeom>
          <a:noFill/>
          <a:ln>
            <a:noFill/>
          </a:ln>
        </p:spPr>
      </p:pic>
      <p:pic>
        <p:nvPicPr>
          <p:cNvPr id="10" name="Google Shape;10;p63"/>
          <p:cNvPicPr preferRelativeResize="0"/>
          <p:nvPr/>
        </p:nvPicPr>
        <p:blipFill rotWithShape="1">
          <a:blip r:embed="rId4">
            <a:alphaModFix/>
          </a:blip>
          <a:srcRect b="23320" l="0" r="0" t="0"/>
          <a:stretch/>
        </p:blipFill>
        <p:spPr>
          <a:xfrm>
            <a:off x="6454408" y="4572000"/>
            <a:ext cx="745301" cy="571500"/>
          </a:xfrm>
          <a:prstGeom prst="rect">
            <a:avLst/>
          </a:prstGeom>
          <a:noFill/>
          <a:ln>
            <a:noFill/>
          </a:ln>
        </p:spPr>
      </p:pic>
      <p:sp>
        <p:nvSpPr>
          <p:cNvPr id="11" name="Google Shape;11;p63"/>
          <p:cNvSpPr/>
          <p:nvPr/>
        </p:nvSpPr>
        <p:spPr>
          <a:xfrm>
            <a:off x="7828359" y="0"/>
            <a:ext cx="514350" cy="85725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63"/>
          <p:cNvSpPr txBox="1"/>
          <p:nvPr>
            <p:ph type="title"/>
          </p:nvPr>
        </p:nvSpPr>
        <p:spPr>
          <a:xfrm>
            <a:off x="484584" y="339538"/>
            <a:ext cx="7053542" cy="105039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lt2"/>
              </a:buClr>
              <a:buSzPts val="3150"/>
              <a:buFont typeface="Century Gothic"/>
              <a:buNone/>
              <a:defRPr b="0" i="0" sz="3150" u="none" cap="none" strike="noStrike">
                <a:solidFill>
                  <a:schemeClr val="lt2"/>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13" name="Google Shape;13;p63"/>
          <p:cNvSpPr txBox="1"/>
          <p:nvPr>
            <p:ph idx="1" type="body"/>
          </p:nvPr>
        </p:nvSpPr>
        <p:spPr>
          <a:xfrm>
            <a:off x="827484" y="1539689"/>
            <a:ext cx="6709906" cy="3146611"/>
          </a:xfrm>
          <a:prstGeom prst="rect">
            <a:avLst/>
          </a:prstGeom>
          <a:noFill/>
          <a:ln>
            <a:noFill/>
          </a:ln>
        </p:spPr>
        <p:txBody>
          <a:bodyPr anchorCtr="0" anchor="t" bIns="45700" lIns="91425" spcFirstLastPara="1" rIns="91425" wrap="square" tIns="45700">
            <a:normAutofit/>
          </a:bodyPr>
          <a:lstStyle>
            <a:lvl1pPr indent="-304800" lvl="0" marL="457200" marR="0" rtl="0" algn="l">
              <a:spcBef>
                <a:spcPts val="750"/>
              </a:spcBef>
              <a:spcAft>
                <a:spcPts val="0"/>
              </a:spcAft>
              <a:buClr>
                <a:srgbClr val="86D1D8"/>
              </a:buClr>
              <a:buSzPts val="1200"/>
              <a:buFont typeface="Noto Sans Symbols"/>
              <a:buChar char="►"/>
              <a:defRPr b="0" i="0" sz="1500" u="none" cap="none" strike="noStrike">
                <a:solidFill>
                  <a:schemeClr val="lt1"/>
                </a:solidFill>
                <a:latin typeface="Century Gothic"/>
                <a:ea typeface="Century Gothic"/>
                <a:cs typeface="Century Gothic"/>
                <a:sym typeface="Century Gothic"/>
              </a:defRPr>
            </a:lvl1pPr>
            <a:lvl2pPr indent="-297180" lvl="1" marL="914400" marR="0" rtl="0" algn="l">
              <a:spcBef>
                <a:spcPts val="750"/>
              </a:spcBef>
              <a:spcAft>
                <a:spcPts val="0"/>
              </a:spcAft>
              <a:buClr>
                <a:srgbClr val="86D1D8"/>
              </a:buClr>
              <a:buSzPts val="1080"/>
              <a:buFont typeface="Noto Sans Symbols"/>
              <a:buChar char="►"/>
              <a:defRPr b="0" i="0" sz="1350" u="none" cap="none" strike="noStrike">
                <a:solidFill>
                  <a:schemeClr val="lt1"/>
                </a:solidFill>
                <a:latin typeface="Century Gothic"/>
                <a:ea typeface="Century Gothic"/>
                <a:cs typeface="Century Gothic"/>
                <a:sym typeface="Century Gothic"/>
              </a:defRPr>
            </a:lvl2pPr>
            <a:lvl3pPr indent="-289560" lvl="2" marL="1371600" marR="0" rtl="0" algn="l">
              <a:spcBef>
                <a:spcPts val="750"/>
              </a:spcBef>
              <a:spcAft>
                <a:spcPts val="0"/>
              </a:spcAft>
              <a:buClr>
                <a:srgbClr val="86D1D8"/>
              </a:buClr>
              <a:buSzPts val="960"/>
              <a:buFont typeface="Noto Sans Symbols"/>
              <a:buChar char="►"/>
              <a:defRPr b="0" i="0" sz="1200" u="none" cap="none" strike="noStrike">
                <a:solidFill>
                  <a:schemeClr val="lt1"/>
                </a:solidFill>
                <a:latin typeface="Century Gothic"/>
                <a:ea typeface="Century Gothic"/>
                <a:cs typeface="Century Gothic"/>
                <a:sym typeface="Century Gothic"/>
              </a:defRPr>
            </a:lvl3pPr>
            <a:lvl4pPr indent="-281939" lvl="3" marL="1828800" marR="0" rtl="0" algn="l">
              <a:spcBef>
                <a:spcPts val="750"/>
              </a:spcBef>
              <a:spcAft>
                <a:spcPts val="0"/>
              </a:spcAft>
              <a:buClr>
                <a:srgbClr val="86D1D8"/>
              </a:buClr>
              <a:buSzPts val="840"/>
              <a:buFont typeface="Noto Sans Symbols"/>
              <a:buChar char="►"/>
              <a:defRPr b="0" i="0" sz="1050" u="none" cap="none" strike="noStrike">
                <a:solidFill>
                  <a:schemeClr val="lt1"/>
                </a:solidFill>
                <a:latin typeface="Century Gothic"/>
                <a:ea typeface="Century Gothic"/>
                <a:cs typeface="Century Gothic"/>
                <a:sym typeface="Century Gothic"/>
              </a:defRPr>
            </a:lvl4pPr>
            <a:lvl5pPr indent="-281939" lvl="4" marL="2286000" marR="0" rtl="0" algn="l">
              <a:spcBef>
                <a:spcPts val="750"/>
              </a:spcBef>
              <a:spcAft>
                <a:spcPts val="0"/>
              </a:spcAft>
              <a:buClr>
                <a:srgbClr val="86D1D8"/>
              </a:buClr>
              <a:buSzPts val="840"/>
              <a:buFont typeface="Noto Sans Symbols"/>
              <a:buChar char="►"/>
              <a:defRPr b="0" i="0" sz="1050" u="none" cap="none" strike="noStrike">
                <a:solidFill>
                  <a:schemeClr val="lt1"/>
                </a:solidFill>
                <a:latin typeface="Century Gothic"/>
                <a:ea typeface="Century Gothic"/>
                <a:cs typeface="Century Gothic"/>
                <a:sym typeface="Century Gothic"/>
              </a:defRPr>
            </a:lvl5pPr>
            <a:lvl6pPr indent="-281939" lvl="5" marL="2743200" marR="0" rtl="0" algn="l">
              <a:spcBef>
                <a:spcPts val="750"/>
              </a:spcBef>
              <a:spcAft>
                <a:spcPts val="0"/>
              </a:spcAft>
              <a:buClr>
                <a:srgbClr val="86D1D8"/>
              </a:buClr>
              <a:buSzPts val="840"/>
              <a:buFont typeface="Noto Sans Symbols"/>
              <a:buChar char="►"/>
              <a:defRPr b="0" i="0" sz="1050" u="none" cap="none" strike="noStrike">
                <a:solidFill>
                  <a:schemeClr val="lt1"/>
                </a:solidFill>
                <a:latin typeface="Century Gothic"/>
                <a:ea typeface="Century Gothic"/>
                <a:cs typeface="Century Gothic"/>
                <a:sym typeface="Century Gothic"/>
              </a:defRPr>
            </a:lvl6pPr>
            <a:lvl7pPr indent="-281939" lvl="6" marL="3200400" marR="0" rtl="0" algn="l">
              <a:spcBef>
                <a:spcPts val="750"/>
              </a:spcBef>
              <a:spcAft>
                <a:spcPts val="0"/>
              </a:spcAft>
              <a:buClr>
                <a:srgbClr val="86D1D8"/>
              </a:buClr>
              <a:buSzPts val="840"/>
              <a:buFont typeface="Noto Sans Symbols"/>
              <a:buChar char="►"/>
              <a:defRPr b="0" i="0" sz="1050" u="none" cap="none" strike="noStrike">
                <a:solidFill>
                  <a:schemeClr val="lt1"/>
                </a:solidFill>
                <a:latin typeface="Century Gothic"/>
                <a:ea typeface="Century Gothic"/>
                <a:cs typeface="Century Gothic"/>
                <a:sym typeface="Century Gothic"/>
              </a:defRPr>
            </a:lvl7pPr>
            <a:lvl8pPr indent="-281940" lvl="7" marL="3657600" marR="0" rtl="0" algn="l">
              <a:spcBef>
                <a:spcPts val="750"/>
              </a:spcBef>
              <a:spcAft>
                <a:spcPts val="0"/>
              </a:spcAft>
              <a:buClr>
                <a:srgbClr val="86D1D8"/>
              </a:buClr>
              <a:buSzPts val="840"/>
              <a:buFont typeface="Noto Sans Symbols"/>
              <a:buChar char="►"/>
              <a:defRPr b="0" i="0" sz="1050" u="none" cap="none" strike="noStrike">
                <a:solidFill>
                  <a:schemeClr val="lt1"/>
                </a:solidFill>
                <a:latin typeface="Century Gothic"/>
                <a:ea typeface="Century Gothic"/>
                <a:cs typeface="Century Gothic"/>
                <a:sym typeface="Century Gothic"/>
              </a:defRPr>
            </a:lvl8pPr>
            <a:lvl9pPr indent="-281940" lvl="8" marL="4114800" marR="0" rtl="0" algn="l">
              <a:spcBef>
                <a:spcPts val="750"/>
              </a:spcBef>
              <a:spcAft>
                <a:spcPts val="0"/>
              </a:spcAft>
              <a:buClr>
                <a:srgbClr val="86D1D8"/>
              </a:buClr>
              <a:buSzPts val="840"/>
              <a:buFont typeface="Noto Sans Symbols"/>
              <a:buChar char="►"/>
              <a:defRPr b="0" i="0" sz="1050" u="none" cap="none" strike="noStrike">
                <a:solidFill>
                  <a:schemeClr val="lt1"/>
                </a:solidFill>
                <a:latin typeface="Century Gothic"/>
                <a:ea typeface="Century Gothic"/>
                <a:cs typeface="Century Gothic"/>
                <a:sym typeface="Century Gothic"/>
              </a:defRPr>
            </a:lvl9pPr>
          </a:lstStyle>
          <a:p/>
        </p:txBody>
      </p:sp>
      <p:sp>
        <p:nvSpPr>
          <p:cNvPr id="14" name="Google Shape;14;p63"/>
          <p:cNvSpPr txBox="1"/>
          <p:nvPr>
            <p:ph idx="10" type="dt"/>
          </p:nvPr>
        </p:nvSpPr>
        <p:spPr>
          <a:xfrm rot="5400000">
            <a:off x="7616730" y="1343026"/>
            <a:ext cx="742949" cy="2285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825"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5" name="Google Shape;15;p63"/>
          <p:cNvSpPr txBox="1"/>
          <p:nvPr>
            <p:ph idx="11" type="ftr"/>
          </p:nvPr>
        </p:nvSpPr>
        <p:spPr>
          <a:xfrm rot="5400000">
            <a:off x="6713680" y="2418973"/>
            <a:ext cx="2894846" cy="228601"/>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825"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6" name="Google Shape;16;p63"/>
          <p:cNvSpPr txBox="1"/>
          <p:nvPr>
            <p:ph idx="12" type="sldNum"/>
          </p:nvPr>
        </p:nvSpPr>
        <p:spPr>
          <a:xfrm>
            <a:off x="7764406" y="221797"/>
            <a:ext cx="628649" cy="575765"/>
          </a:xfrm>
          <a:prstGeom prst="rect">
            <a:avLst/>
          </a:prstGeom>
          <a:noFill/>
          <a:ln>
            <a:noFill/>
          </a:ln>
        </p:spPr>
        <p:txBody>
          <a:bodyPr anchorCtr="0" anchor="b" bIns="45700" lIns="91425" spcFirstLastPara="1" rIns="91425" wrap="square" tIns="45700">
            <a:noAutofit/>
          </a:bodyPr>
          <a:lstStyle>
            <a:lvl1pPr indent="0" lvl="0" marL="0" marR="0" rtl="0" algn="r">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1pPr>
            <a:lvl2pPr indent="0" lvl="1" marL="0" marR="0" rtl="0" algn="r">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2pPr>
            <a:lvl3pPr indent="0" lvl="2" marL="0" marR="0" rtl="0" algn="r">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3pPr>
            <a:lvl4pPr indent="0" lvl="3" marL="0" marR="0" rtl="0" algn="r">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4pPr>
            <a:lvl5pPr indent="0" lvl="4" marL="0" marR="0" rtl="0" algn="r">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5pPr>
            <a:lvl6pPr indent="0" lvl="5" marL="0" marR="0" rtl="0" algn="r">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6pPr>
            <a:lvl7pPr indent="0" lvl="6" marL="0" marR="0" rtl="0" algn="r">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7pPr>
            <a:lvl8pPr indent="0" lvl="7" marL="0" marR="0" rtl="0" algn="r">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8pPr>
            <a:lvl9pPr indent="0" lvl="8" marL="0" marR="0" rtl="0" algn="r">
              <a:spcBef>
                <a:spcPts val="0"/>
              </a:spcBef>
              <a:spcAft>
                <a:spcPts val="0"/>
              </a:spcAft>
              <a:buClr>
                <a:schemeClr val="lt1"/>
              </a:buClr>
              <a:buSzPts val="2100"/>
              <a:buFont typeface="Century Gothic"/>
              <a:buNone/>
              <a:defRPr b="0" i="0" sz="2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 id="2147483664" r:id="rId20"/>
    <p:sldLayoutId id="2147483665" r:id="rId21"/>
    <p:sldLayoutId id="2147483666"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47" name="Shape 147"/>
        <p:cNvGrpSpPr/>
        <p:nvPr/>
      </p:nvGrpSpPr>
      <p:grpSpPr>
        <a:xfrm>
          <a:off x="0" y="0"/>
          <a:ext cx="0" cy="0"/>
          <a:chOff x="0" y="0"/>
          <a:chExt cx="0" cy="0"/>
        </a:xfrm>
      </p:grpSpPr>
      <p:sp>
        <p:nvSpPr>
          <p:cNvPr id="148" name="Google Shape;148;g91f161ca97_2_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49" name="Google Shape;149;g91f161ca97_2_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150" name="Google Shape;150;g91f161ca97_2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211" name="Shape 211"/>
        <p:cNvGrpSpPr/>
        <p:nvPr/>
      </p:nvGrpSpPr>
      <p:grpSpPr>
        <a:xfrm>
          <a:off x="0" y="0"/>
          <a:ext cx="0" cy="0"/>
          <a:chOff x="0" y="0"/>
          <a:chExt cx="0" cy="0"/>
        </a:xfrm>
      </p:grpSpPr>
      <p:sp>
        <p:nvSpPr>
          <p:cNvPr id="212" name="Google Shape;212;g91f161ca97_0_148"/>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1pPr>
            <a:lvl2pPr lvl="1"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2pPr>
            <a:lvl3pPr lvl="2"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3pPr>
            <a:lvl4pPr lvl="3"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4pPr>
            <a:lvl5pPr lvl="4"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5pPr>
            <a:lvl6pPr lvl="5"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6pPr>
            <a:lvl7pPr lvl="6"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7pPr>
            <a:lvl8pPr lvl="7"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8pPr>
            <a:lvl9pPr lvl="8" marR="0" rtl="0" algn="l">
              <a:lnSpc>
                <a:spcPct val="100000"/>
              </a:lnSpc>
              <a:spcBef>
                <a:spcPts val="0"/>
              </a:spcBef>
              <a:spcAft>
                <a:spcPts val="0"/>
              </a:spcAft>
              <a:buClr>
                <a:schemeClr val="accent1"/>
              </a:buClr>
              <a:buSzPts val="3600"/>
              <a:buFont typeface="PT Sans Narrow"/>
              <a:buNone/>
              <a:defRPr b="1" i="0" sz="3600" u="none" cap="none" strike="noStrike">
                <a:solidFill>
                  <a:schemeClr val="accent1"/>
                </a:solidFill>
                <a:latin typeface="PT Sans Narrow"/>
                <a:ea typeface="PT Sans Narrow"/>
                <a:cs typeface="PT Sans Narrow"/>
                <a:sym typeface="PT Sans Narrow"/>
              </a:defRPr>
            </a:lvl9pPr>
          </a:lstStyle>
          <a:p/>
        </p:txBody>
      </p:sp>
      <p:sp>
        <p:nvSpPr>
          <p:cNvPr id="213" name="Google Shape;213;g91f161ca97_0_148"/>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Open Sans"/>
              <a:buChar char="●"/>
              <a:defRPr b="0" i="0" sz="1800" u="none" cap="none" strike="noStrike">
                <a:solidFill>
                  <a:schemeClr val="dk2"/>
                </a:solidFill>
                <a:latin typeface="Open Sans"/>
                <a:ea typeface="Open Sans"/>
                <a:cs typeface="Open Sans"/>
                <a:sym typeface="Open Sans"/>
              </a:defRPr>
            </a:lvl1pPr>
            <a:lvl2pPr indent="-317500" lvl="1" marL="9144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2pPr>
            <a:lvl3pPr indent="-317500" lvl="2" marL="13716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3pPr>
            <a:lvl4pPr indent="-317500" lvl="3" marL="18288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4pPr>
            <a:lvl5pPr indent="-317500" lvl="4" marL="22860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5pPr>
            <a:lvl6pPr indent="-317500" lvl="5" marL="27432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6pPr>
            <a:lvl7pPr indent="-317500" lvl="6" marL="32004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7pPr>
            <a:lvl8pPr indent="-317500" lvl="7" marL="3657600" marR="0" rtl="0" algn="l">
              <a:lnSpc>
                <a:spcPct val="115000"/>
              </a:lnSpc>
              <a:spcBef>
                <a:spcPts val="1600"/>
              </a:spcBef>
              <a:spcAft>
                <a:spcPts val="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8pPr>
            <a:lvl9pPr indent="-317500" lvl="8" marL="4114800" marR="0" rtl="0" algn="l">
              <a:lnSpc>
                <a:spcPct val="115000"/>
              </a:lnSpc>
              <a:spcBef>
                <a:spcPts val="1600"/>
              </a:spcBef>
              <a:spcAft>
                <a:spcPts val="1600"/>
              </a:spcAft>
              <a:buClr>
                <a:schemeClr val="dk2"/>
              </a:buClr>
              <a:buSzPts val="1400"/>
              <a:buFont typeface="Open Sans"/>
              <a:buChar char="■"/>
              <a:defRPr b="0" i="0" sz="1400" u="none" cap="none" strike="noStrike">
                <a:solidFill>
                  <a:schemeClr val="dk2"/>
                </a:solidFill>
                <a:latin typeface="Open Sans"/>
                <a:ea typeface="Open Sans"/>
                <a:cs typeface="Open Sans"/>
                <a:sym typeface="Open Sans"/>
              </a:defRPr>
            </a:lvl9pPr>
          </a:lstStyle>
          <a:p/>
        </p:txBody>
      </p:sp>
      <p:sp>
        <p:nvSpPr>
          <p:cNvPr id="214" name="Google Shape;214;g91f161ca97_0_1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0.jpg"/><Relationship Id="rId4" Type="http://schemas.openxmlformats.org/officeDocument/2006/relationships/image" Target="../media/image13.jpg"/><Relationship Id="rId5"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7.jpg"/><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sites.google.com/qc.cuny.edu/m2c3/home"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http://drive.google.com/file/d/1FIfvIPbWHEt3uqeSrh2hk5KLzgTE7G6_/view" TargetMode="External"/><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36.png"/><Relationship Id="rId4" Type="http://schemas.openxmlformats.org/officeDocument/2006/relationships/hyperlink" Target="https://stem.hcoe.net/wp-content/uploads/Practices-Venn-Diagram.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8.xml"/><Relationship Id="rId3" Type="http://schemas.openxmlformats.org/officeDocument/2006/relationships/image" Target="../media/image20.png"/><Relationship Id="rId4" Type="http://schemas.openxmlformats.org/officeDocument/2006/relationships/hyperlink" Target="https://cmo.adobe.com/articles/2019/5/the-5-value-levers-for-amplifying-brand-equity.htm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4.jpg"/><Relationship Id="rId4" Type="http://schemas.openxmlformats.org/officeDocument/2006/relationships/hyperlink" Target="https://sites.google.com/qc.cuny.edu/m2c3/hom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26.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9.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46.png"/><Relationship Id="rId4" Type="http://schemas.openxmlformats.org/officeDocument/2006/relationships/hyperlink" Target="https://sites.google.com/qc.cuny.edu/m2c3/home"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7.png"/><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39.png"/><Relationship Id="rId4" Type="http://schemas.openxmlformats.org/officeDocument/2006/relationships/hyperlink" Target="http://www.sites.google.com/qc.cuny.edu/m2c3/hom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35.png"/><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38.png"/><Relationship Id="rId4" Type="http://schemas.openxmlformats.org/officeDocument/2006/relationships/image" Target="../media/image41.png"/><Relationship Id="rId5" Type="http://schemas.openxmlformats.org/officeDocument/2006/relationships/image" Target="../media/image3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3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image" Target="../media/image37.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4.xml"/><Relationship Id="rId3" Type="http://schemas.openxmlformats.org/officeDocument/2006/relationships/hyperlink" Target="mailto:jaguirre@uw.edu"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3" name="Shape 283"/>
        <p:cNvGrpSpPr/>
        <p:nvPr/>
      </p:nvGrpSpPr>
      <p:grpSpPr>
        <a:xfrm>
          <a:off x="0" y="0"/>
          <a:ext cx="0" cy="0"/>
          <a:chOff x="0" y="0"/>
          <a:chExt cx="0" cy="0"/>
        </a:xfrm>
      </p:grpSpPr>
      <p:sp>
        <p:nvSpPr>
          <p:cNvPr id="284" name="Google Shape;284;p1"/>
          <p:cNvSpPr txBox="1"/>
          <p:nvPr>
            <p:ph type="title"/>
          </p:nvPr>
        </p:nvSpPr>
        <p:spPr>
          <a:xfrm>
            <a:off x="311700" y="283650"/>
            <a:ext cx="8520600" cy="1479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00000"/>
              </a:buClr>
              <a:buSzPts val="1100"/>
              <a:buFont typeface="Calibri"/>
              <a:buNone/>
            </a:pPr>
            <a:r>
              <a:rPr b="1" lang="en-US" sz="3600">
                <a:solidFill>
                  <a:schemeClr val="dk1"/>
                </a:solidFill>
                <a:latin typeface="Calibri"/>
                <a:ea typeface="Calibri"/>
                <a:cs typeface="Calibri"/>
                <a:sym typeface="Calibri"/>
              </a:rPr>
              <a:t>Making Math Meaningful for </a:t>
            </a:r>
            <a:br>
              <a:rPr b="1" lang="en-US" sz="3600">
                <a:solidFill>
                  <a:schemeClr val="dk1"/>
                </a:solidFill>
                <a:latin typeface="Calibri"/>
                <a:ea typeface="Calibri"/>
                <a:cs typeface="Calibri"/>
                <a:sym typeface="Calibri"/>
              </a:rPr>
            </a:br>
            <a:r>
              <a:rPr b="1" lang="en-US" sz="3600">
                <a:solidFill>
                  <a:schemeClr val="dk1"/>
                </a:solidFill>
                <a:latin typeface="Calibri"/>
                <a:ea typeface="Calibri"/>
                <a:cs typeface="Calibri"/>
                <a:sym typeface="Calibri"/>
              </a:rPr>
              <a:t>Multilingual Learners</a:t>
            </a:r>
            <a:endParaRPr b="1" sz="3600">
              <a:solidFill>
                <a:schemeClr val="dk1"/>
              </a:solidFill>
            </a:endParaRPr>
          </a:p>
        </p:txBody>
      </p:sp>
      <p:sp>
        <p:nvSpPr>
          <p:cNvPr id="285" name="Google Shape;285;p1"/>
          <p:cNvSpPr txBox="1"/>
          <p:nvPr>
            <p:ph idx="1" type="body"/>
          </p:nvPr>
        </p:nvSpPr>
        <p:spPr>
          <a:xfrm>
            <a:off x="708750" y="1872828"/>
            <a:ext cx="8262000" cy="1148400"/>
          </a:xfrm>
          <a:prstGeom prst="rect">
            <a:avLst/>
          </a:prstGeom>
          <a:noFill/>
          <a:ln>
            <a:noFill/>
          </a:ln>
        </p:spPr>
        <p:txBody>
          <a:bodyPr anchorCtr="0" anchor="t" bIns="91425" lIns="91425" spcFirstLastPara="1" rIns="91425" wrap="square" tIns="91425">
            <a:noAutofit/>
          </a:bodyPr>
          <a:lstStyle/>
          <a:p>
            <a:pPr indent="-52387" lvl="0" marL="69850" rtl="0" algn="r">
              <a:lnSpc>
                <a:spcPct val="100000"/>
              </a:lnSpc>
              <a:spcBef>
                <a:spcPts val="0"/>
              </a:spcBef>
              <a:spcAft>
                <a:spcPts val="0"/>
              </a:spcAft>
              <a:buSzPts val="1800"/>
              <a:buNone/>
            </a:pPr>
            <a:r>
              <a:rPr lang="en-US" sz="2400">
                <a:solidFill>
                  <a:srgbClr val="000000"/>
                </a:solidFill>
                <a:latin typeface="Calibri"/>
                <a:ea typeface="Calibri"/>
                <a:cs typeface="Calibri"/>
                <a:sym typeface="Calibri"/>
              </a:rPr>
              <a:t>Julia Aguirre</a:t>
            </a:r>
            <a:endParaRPr sz="2400">
              <a:solidFill>
                <a:srgbClr val="000000"/>
              </a:solidFill>
              <a:latin typeface="Calibri"/>
              <a:ea typeface="Calibri"/>
              <a:cs typeface="Calibri"/>
              <a:sym typeface="Calibri"/>
            </a:endParaRPr>
          </a:p>
          <a:p>
            <a:pPr indent="0" lvl="0" marL="0" rtl="0" algn="r">
              <a:lnSpc>
                <a:spcPct val="100000"/>
              </a:lnSpc>
              <a:spcBef>
                <a:spcPts val="0"/>
              </a:spcBef>
              <a:spcAft>
                <a:spcPts val="0"/>
              </a:spcAft>
              <a:buSzPts val="1800"/>
              <a:buNone/>
            </a:pPr>
            <a:r>
              <a:rPr lang="en-US" sz="2400">
                <a:solidFill>
                  <a:srgbClr val="000000"/>
                </a:solidFill>
                <a:latin typeface="Calibri"/>
                <a:ea typeface="Calibri"/>
                <a:cs typeface="Calibri"/>
                <a:sym typeface="Calibri"/>
              </a:rPr>
              <a:t>University of Washington Tacoma</a:t>
            </a:r>
            <a:endParaRPr/>
          </a:p>
          <a:p>
            <a:pPr indent="0" lvl="0" marL="0" rtl="0" algn="r">
              <a:lnSpc>
                <a:spcPct val="100000"/>
              </a:lnSpc>
              <a:spcBef>
                <a:spcPts val="0"/>
              </a:spcBef>
              <a:spcAft>
                <a:spcPts val="0"/>
              </a:spcAft>
              <a:buSzPts val="1800"/>
              <a:buNone/>
            </a:pPr>
            <a:r>
              <a:rPr lang="en-US" sz="2400">
                <a:solidFill>
                  <a:srgbClr val="000000"/>
                </a:solidFill>
                <a:latin typeface="Calibri"/>
                <a:ea typeface="Calibri"/>
                <a:cs typeface="Calibri"/>
                <a:sym typeface="Calibri"/>
              </a:rPr>
              <a:t>jaguirre@uw.edu</a:t>
            </a:r>
            <a:endParaRPr sz="2400">
              <a:solidFill>
                <a:srgbClr val="000000"/>
              </a:solidFill>
              <a:latin typeface="Calibri"/>
              <a:ea typeface="Calibri"/>
              <a:cs typeface="Calibri"/>
              <a:sym typeface="Calibri"/>
            </a:endParaRPr>
          </a:p>
          <a:p>
            <a:pPr indent="0" lvl="0" marL="0" rtl="0" algn="l">
              <a:lnSpc>
                <a:spcPct val="100000"/>
              </a:lnSpc>
              <a:spcBef>
                <a:spcPts val="1000"/>
              </a:spcBef>
              <a:spcAft>
                <a:spcPts val="0"/>
              </a:spcAft>
              <a:buSzPts val="1800"/>
              <a:buNone/>
            </a:pPr>
            <a:r>
              <a:rPr lang="en-US" sz="1600">
                <a:solidFill>
                  <a:srgbClr val="000000"/>
                </a:solidFill>
                <a:latin typeface="Calibri"/>
                <a:ea typeface="Calibri"/>
                <a:cs typeface="Calibri"/>
                <a:sym typeface="Calibri"/>
              </a:rPr>
              <a:t>						</a:t>
            </a:r>
            <a:endParaRPr sz="16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1800"/>
              <a:buNone/>
            </a:pPr>
            <a:r>
              <a:rPr lang="en-US" sz="1600">
                <a:solidFill>
                  <a:srgbClr val="000000"/>
                </a:solidFill>
                <a:latin typeface="Calibri"/>
                <a:ea typeface="Calibri"/>
                <a:cs typeface="Calibri"/>
                <a:sym typeface="Calibri"/>
              </a:rPr>
              <a:t>						</a:t>
            </a:r>
            <a:endParaRPr sz="1600">
              <a:solidFill>
                <a:srgbClr val="000000"/>
              </a:solidFill>
              <a:latin typeface="Calibri"/>
              <a:ea typeface="Calibri"/>
              <a:cs typeface="Calibri"/>
              <a:sym typeface="Calibri"/>
            </a:endParaRPr>
          </a:p>
          <a:p>
            <a:pPr indent="0" lvl="0" marL="0" rtl="0" algn="l">
              <a:lnSpc>
                <a:spcPct val="100000"/>
              </a:lnSpc>
              <a:spcBef>
                <a:spcPts val="1000"/>
              </a:spcBef>
              <a:spcAft>
                <a:spcPts val="0"/>
              </a:spcAft>
              <a:buSzPts val="1800"/>
              <a:buNone/>
            </a:pPr>
            <a:r>
              <a:rPr lang="en-US" sz="1600">
                <a:solidFill>
                  <a:srgbClr val="000000"/>
                </a:solidFill>
                <a:latin typeface="Calibri"/>
                <a:ea typeface="Calibri"/>
                <a:cs typeface="Calibri"/>
                <a:sym typeface="Calibri"/>
              </a:rPr>
              <a:t>															</a:t>
            </a:r>
            <a:endParaRPr sz="1600">
              <a:solidFill>
                <a:srgbClr val="000000"/>
              </a:solidFill>
              <a:latin typeface="Calibri"/>
              <a:ea typeface="Calibri"/>
              <a:cs typeface="Calibri"/>
              <a:sym typeface="Calibri"/>
            </a:endParaRPr>
          </a:p>
          <a:p>
            <a:pPr indent="0" lvl="0" marL="2286000" rtl="0" algn="l">
              <a:lnSpc>
                <a:spcPct val="100000"/>
              </a:lnSpc>
              <a:spcBef>
                <a:spcPts val="1000"/>
              </a:spcBef>
              <a:spcAft>
                <a:spcPts val="0"/>
              </a:spcAft>
              <a:buSzPts val="1800"/>
              <a:buNone/>
            </a:pPr>
            <a:r>
              <a:rPr lang="en-US" sz="1600">
                <a:solidFill>
                  <a:srgbClr val="000000"/>
                </a:solidFill>
                <a:latin typeface="Calibri"/>
                <a:ea typeface="Calibri"/>
                <a:cs typeface="Calibri"/>
                <a:sym typeface="Calibri"/>
              </a:rPr>
              <a:t>     </a:t>
            </a:r>
            <a:endParaRPr sz="1600">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1800"/>
              <a:buNone/>
            </a:pPr>
            <a:r>
              <a:t/>
            </a:r>
            <a:endParaRPr sz="1600">
              <a:solidFill>
                <a:srgbClr val="000000"/>
              </a:solidFill>
              <a:latin typeface="Calibri"/>
              <a:ea typeface="Calibri"/>
              <a:cs typeface="Calibri"/>
              <a:sym typeface="Calibri"/>
            </a:endParaRPr>
          </a:p>
        </p:txBody>
      </p:sp>
      <p:sp>
        <p:nvSpPr>
          <p:cNvPr id="286" name="Google Shape;286;p1"/>
          <p:cNvSpPr txBox="1"/>
          <p:nvPr/>
        </p:nvSpPr>
        <p:spPr>
          <a:xfrm>
            <a:off x="1798201" y="3198988"/>
            <a:ext cx="7023600" cy="1901536"/>
          </a:xfrm>
          <a:prstGeom prst="rect">
            <a:avLst/>
          </a:prstGeom>
          <a:solidFill>
            <a:srgbClr val="FF9900"/>
          </a:solid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b="0" i="0" lang="en-US" sz="2000" u="none" cap="none" strike="noStrike">
                <a:solidFill>
                  <a:schemeClr val="dk1"/>
                </a:solidFill>
                <a:latin typeface="Century Gothic"/>
                <a:ea typeface="Century Gothic"/>
                <a:cs typeface="Century Gothic"/>
                <a:sym typeface="Century Gothic"/>
              </a:rPr>
              <a:t>August 13, 2020</a:t>
            </a:r>
            <a:endParaRPr/>
          </a:p>
          <a:p>
            <a:pPr indent="0" lvl="0" marL="0" marR="0" rtl="0" algn="ctr">
              <a:spcBef>
                <a:spcPts val="0"/>
              </a:spcBef>
              <a:spcAft>
                <a:spcPts val="0"/>
              </a:spcAft>
              <a:buNone/>
            </a:pPr>
            <a:r>
              <a:rPr b="0" i="0" lang="en-US" sz="2000" u="none" cap="none" strike="noStrike">
                <a:solidFill>
                  <a:schemeClr val="dk1"/>
                </a:solidFill>
                <a:latin typeface="Century Gothic"/>
                <a:ea typeface="Century Gothic"/>
                <a:cs typeface="Century Gothic"/>
                <a:sym typeface="Century Gothic"/>
              </a:rPr>
              <a:t>Project TELL: </a:t>
            </a:r>
            <a:endParaRPr/>
          </a:p>
          <a:p>
            <a:pPr indent="0" lvl="0" marL="0" marR="0" rtl="0" algn="ctr">
              <a:spcBef>
                <a:spcPts val="0"/>
              </a:spcBef>
              <a:spcAft>
                <a:spcPts val="0"/>
              </a:spcAft>
              <a:buNone/>
            </a:pPr>
            <a:r>
              <a:rPr b="0" i="0" lang="en-US" sz="2000" u="none" cap="none" strike="noStrike">
                <a:solidFill>
                  <a:schemeClr val="dk1"/>
                </a:solidFill>
                <a:latin typeface="Century Gothic"/>
                <a:ea typeface="Century Gothic"/>
                <a:cs typeface="Century Gothic"/>
                <a:sym typeface="Century Gothic"/>
              </a:rPr>
              <a:t>ELL Supports and Mentoring Institute</a:t>
            </a:r>
            <a:endParaRPr/>
          </a:p>
          <a:p>
            <a:pPr indent="0" lvl="0" marL="0" marR="0" rtl="0" algn="ctr">
              <a:spcBef>
                <a:spcPts val="0"/>
              </a:spcBef>
              <a:spcAft>
                <a:spcPts val="0"/>
              </a:spcAft>
              <a:buNone/>
            </a:pPr>
            <a:r>
              <a:rPr b="0" i="0" lang="en-US" sz="2000" u="none" cap="none" strike="noStrike">
                <a:solidFill>
                  <a:schemeClr val="dk1"/>
                </a:solidFill>
                <a:latin typeface="Century Gothic"/>
                <a:ea typeface="Century Gothic"/>
                <a:cs typeface="Century Gothic"/>
                <a:sym typeface="Century Gothic"/>
              </a:rPr>
              <a:t>Tacoma Public Schools </a:t>
            </a:r>
            <a:endParaRPr/>
          </a:p>
          <a:p>
            <a:pPr indent="0" lvl="0" marL="0" marR="0" rtl="0" algn="ctr">
              <a:spcBef>
                <a:spcPts val="0"/>
              </a:spcBef>
              <a:spcAft>
                <a:spcPts val="0"/>
              </a:spcAft>
              <a:buNone/>
            </a:pPr>
            <a:r>
              <a:rPr b="0" i="0" lang="en-US" sz="2000" u="none" cap="none" strike="noStrike">
                <a:solidFill>
                  <a:schemeClr val="dk1"/>
                </a:solidFill>
                <a:latin typeface="Century Gothic"/>
                <a:ea typeface="Century Gothic"/>
                <a:cs typeface="Century Gothic"/>
                <a:sym typeface="Century Gothic"/>
              </a:rPr>
              <a:t>Tacoma, WA</a:t>
            </a:r>
            <a:endParaRPr b="0" i="0" sz="2000" u="none" cap="none" strike="noStrike">
              <a:solidFill>
                <a:schemeClr val="dk1"/>
              </a:solidFill>
              <a:latin typeface="Calibri"/>
              <a:ea typeface="Calibri"/>
              <a:cs typeface="Calibri"/>
              <a:sym typeface="Calibri"/>
            </a:endParaRPr>
          </a:p>
        </p:txBody>
      </p:sp>
      <p:pic>
        <p:nvPicPr>
          <p:cNvPr id="287" name="Google Shape;287;p1"/>
          <p:cNvPicPr preferRelativeResize="0"/>
          <p:nvPr/>
        </p:nvPicPr>
        <p:blipFill rotWithShape="1">
          <a:blip r:embed="rId3">
            <a:alphaModFix/>
          </a:blip>
          <a:srcRect b="0" l="0" r="0" t="0"/>
          <a:stretch/>
        </p:blipFill>
        <p:spPr>
          <a:xfrm>
            <a:off x="8083801" y="4224001"/>
            <a:ext cx="727500" cy="727500"/>
          </a:xfrm>
          <a:prstGeom prst="rect">
            <a:avLst/>
          </a:prstGeom>
          <a:noFill/>
          <a:ln>
            <a:noFill/>
          </a:ln>
        </p:spPr>
      </p:pic>
      <p:sp>
        <p:nvSpPr>
          <p:cNvPr id="288" name="Google Shape;288;p1"/>
          <p:cNvSpPr txBox="1"/>
          <p:nvPr/>
        </p:nvSpPr>
        <p:spPr>
          <a:xfrm rot="5400000">
            <a:off x="8308050" y="4237450"/>
            <a:ext cx="13254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Calibri"/>
                <a:ea typeface="Calibri"/>
                <a:cs typeface="Calibri"/>
                <a:sym typeface="Calibri"/>
              </a:rPr>
              <a:t>EHR: #1561274 </a:t>
            </a:r>
            <a:endParaRPr b="0" i="0" sz="1400" u="none" cap="none" strike="noStrike">
              <a:solidFill>
                <a:schemeClr val="dk2"/>
              </a:solidFill>
              <a:latin typeface="Calibri"/>
              <a:ea typeface="Calibri"/>
              <a:cs typeface="Calibri"/>
              <a:sym typeface="Calibri"/>
            </a:endParaRPr>
          </a:p>
        </p:txBody>
      </p:sp>
      <p:pic>
        <p:nvPicPr>
          <p:cNvPr id="289" name="Google Shape;289;p1"/>
          <p:cNvPicPr preferRelativeResize="0"/>
          <p:nvPr/>
        </p:nvPicPr>
        <p:blipFill rotWithShape="1">
          <a:blip r:embed="rId4">
            <a:alphaModFix/>
          </a:blip>
          <a:srcRect b="0" l="0" r="0" t="0"/>
          <a:stretch/>
        </p:blipFill>
        <p:spPr>
          <a:xfrm>
            <a:off x="118752" y="3241964"/>
            <a:ext cx="1696837" cy="16667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10"/>
          <p:cNvPicPr preferRelativeResize="0"/>
          <p:nvPr/>
        </p:nvPicPr>
        <p:blipFill rotWithShape="1">
          <a:blip r:embed="rId3">
            <a:alphaModFix/>
          </a:blip>
          <a:srcRect b="0" l="0" r="0" t="0"/>
          <a:stretch/>
        </p:blipFill>
        <p:spPr>
          <a:xfrm>
            <a:off x="682388" y="0"/>
            <a:ext cx="7410734" cy="5143500"/>
          </a:xfrm>
          <a:prstGeom prst="rect">
            <a:avLst/>
          </a:prstGeom>
          <a:noFill/>
          <a:ln>
            <a:noFill/>
          </a:ln>
        </p:spPr>
      </p:pic>
      <p:sp>
        <p:nvSpPr>
          <p:cNvPr id="438" name="Google Shape;438;p10"/>
          <p:cNvSpPr txBox="1"/>
          <p:nvPr/>
        </p:nvSpPr>
        <p:spPr>
          <a:xfrm>
            <a:off x="2825087" y="204715"/>
            <a:ext cx="5194148" cy="1250009"/>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2900"/>
              <a:buFont typeface="Calibri"/>
              <a:buNone/>
            </a:pPr>
            <a:r>
              <a:rPr lang="en-US" sz="2900" cap="none">
                <a:solidFill>
                  <a:schemeClr val="dk1"/>
                </a:solidFill>
                <a:latin typeface="Calibri"/>
                <a:ea typeface="Calibri"/>
                <a:cs typeface="Calibri"/>
                <a:sym typeface="Calibri"/>
              </a:rPr>
              <a:t>Wha</a:t>
            </a:r>
            <a:r>
              <a:rPr lang="en-US" sz="2900">
                <a:solidFill>
                  <a:schemeClr val="dk1"/>
                </a:solidFill>
                <a:latin typeface="Calibri"/>
                <a:ea typeface="Calibri"/>
                <a:cs typeface="Calibri"/>
                <a:sym typeface="Calibri"/>
              </a:rPr>
              <a:t>t questions can you answer using math?</a:t>
            </a:r>
            <a:r>
              <a:rPr lang="en-US" sz="2900" cap="none">
                <a:solidFill>
                  <a:schemeClr val="dk1"/>
                </a:solidFill>
                <a:latin typeface="Calibri"/>
                <a:ea typeface="Calibri"/>
                <a:cs typeface="Calibri"/>
                <a:sym typeface="Calibri"/>
              </a:rPr>
              <a:t> </a:t>
            </a:r>
            <a:endParaRPr sz="2900" cap="non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11"/>
          <p:cNvSpPr txBox="1"/>
          <p:nvPr>
            <p:ph type="title"/>
          </p:nvPr>
        </p:nvSpPr>
        <p:spPr>
          <a:xfrm>
            <a:off x="0" y="0"/>
            <a:ext cx="9144000" cy="1051288"/>
          </a:xfrm>
          <a:prstGeom prst="rect">
            <a:avLst/>
          </a:prstGeom>
          <a:solidFill>
            <a:srgbClr val="FED599"/>
          </a:solid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US" sz="3600" u="none" cap="none" strike="noStrike">
                <a:solidFill>
                  <a:srgbClr val="000000"/>
                </a:solidFill>
                <a:latin typeface="Calibri"/>
                <a:ea typeface="Calibri"/>
                <a:cs typeface="Calibri"/>
                <a:sym typeface="Calibri"/>
              </a:rPr>
              <a:t>Mathematizing the world Routine:   </a:t>
            </a:r>
            <a:endParaRPr b="0" i="0" sz="3600" u="none" cap="none" strike="noStrike">
              <a:solidFill>
                <a:srgbClr val="000000"/>
              </a:solidFill>
              <a:latin typeface="Calibri"/>
              <a:ea typeface="Calibri"/>
              <a:cs typeface="Calibri"/>
              <a:sym typeface="Calibri"/>
            </a:endParaRPr>
          </a:p>
        </p:txBody>
      </p:sp>
      <p:sp>
        <p:nvSpPr>
          <p:cNvPr id="444" name="Google Shape;444;p11"/>
          <p:cNvSpPr txBox="1"/>
          <p:nvPr>
            <p:ph idx="1" type="body"/>
          </p:nvPr>
        </p:nvSpPr>
        <p:spPr>
          <a:xfrm>
            <a:off x="201594" y="1051288"/>
            <a:ext cx="5421281" cy="3746200"/>
          </a:xfrm>
          <a:prstGeom prst="rect">
            <a:avLst/>
          </a:prstGeom>
          <a:noFill/>
          <a:ln cap="flat" cmpd="sng" w="9525">
            <a:solidFill>
              <a:srgbClr val="342E22"/>
            </a:solidFill>
            <a:prstDash val="solid"/>
            <a:round/>
            <a:headEnd len="sm" w="sm" type="none"/>
            <a:tailEnd len="sm" w="sm" type="none"/>
          </a:ln>
        </p:spPr>
        <p:txBody>
          <a:bodyPr anchorCtr="0" anchor="t" bIns="34275" lIns="68575" spcFirstLastPara="1" rIns="68575" wrap="square" tIns="34275">
            <a:noAutofit/>
          </a:bodyPr>
          <a:lstStyle/>
          <a:p>
            <a:pPr indent="-171450" lvl="0" marL="177800" marR="0" rtl="0" algn="l">
              <a:lnSpc>
                <a:spcPct val="90000"/>
              </a:lnSpc>
              <a:spcBef>
                <a:spcPts val="0"/>
              </a:spcBef>
              <a:spcAft>
                <a:spcPts val="0"/>
              </a:spcAft>
              <a:buClr>
                <a:srgbClr val="000000"/>
              </a:buClr>
              <a:buSzPts val="2700"/>
              <a:buFont typeface="Arial"/>
              <a:buChar char="•"/>
            </a:pPr>
            <a:r>
              <a:rPr lang="en-US" sz="3200">
                <a:solidFill>
                  <a:srgbClr val="000000"/>
                </a:solidFill>
                <a:latin typeface="Calibri"/>
                <a:ea typeface="Calibri"/>
                <a:cs typeface="Calibri"/>
                <a:sym typeface="Calibri"/>
              </a:rPr>
              <a:t>Show</a:t>
            </a:r>
            <a:r>
              <a:rPr b="0" i="0" lang="en-US" sz="3200" u="none" cap="none" strike="noStrike">
                <a:solidFill>
                  <a:srgbClr val="000000"/>
                </a:solidFill>
                <a:latin typeface="Calibri"/>
                <a:ea typeface="Calibri"/>
                <a:cs typeface="Calibri"/>
                <a:sym typeface="Calibri"/>
              </a:rPr>
              <a:t> an image, video, table or graph, a story, or object</a:t>
            </a:r>
            <a:endParaRPr sz="2800">
              <a:solidFill>
                <a:srgbClr val="000000"/>
              </a:solidFill>
              <a:latin typeface="Calibri"/>
              <a:ea typeface="Calibri"/>
              <a:cs typeface="Calibri"/>
              <a:sym typeface="Calibri"/>
            </a:endParaRPr>
          </a:p>
          <a:p>
            <a:pPr indent="-177800" lvl="1" marL="520700" marR="0" rtl="0" algn="l">
              <a:lnSpc>
                <a:spcPct val="90000"/>
              </a:lnSpc>
              <a:spcBef>
                <a:spcPts val="400"/>
              </a:spcBef>
              <a:spcAft>
                <a:spcPts val="0"/>
              </a:spcAft>
              <a:buClr>
                <a:srgbClr val="000000"/>
              </a:buClr>
              <a:buSzPts val="2400"/>
              <a:buFont typeface="Arial"/>
              <a:buChar char="•"/>
            </a:pPr>
            <a:r>
              <a:rPr lang="en-US" sz="2800">
                <a:solidFill>
                  <a:srgbClr val="000000"/>
                </a:solidFill>
                <a:latin typeface="Calibri"/>
                <a:ea typeface="Calibri"/>
                <a:cs typeface="Calibri"/>
                <a:sym typeface="Calibri"/>
              </a:rPr>
              <a:t>Ask:</a:t>
            </a:r>
            <a:endParaRPr sz="2800">
              <a:solidFill>
                <a:srgbClr val="000000"/>
              </a:solidFill>
              <a:latin typeface="Calibri"/>
              <a:ea typeface="Calibri"/>
              <a:cs typeface="Calibri"/>
              <a:sym typeface="Calibri"/>
            </a:endParaRPr>
          </a:p>
          <a:p>
            <a:pPr indent="-228600" lvl="2" marL="863600" marR="0" rtl="0" algn="l">
              <a:lnSpc>
                <a:spcPct val="90000"/>
              </a:lnSpc>
              <a:spcBef>
                <a:spcPts val="400"/>
              </a:spcBef>
              <a:spcAft>
                <a:spcPts val="0"/>
              </a:spcAft>
              <a:buClr>
                <a:srgbClr val="000000"/>
              </a:buClr>
              <a:buSzPts val="2400"/>
              <a:buFont typeface="Arial"/>
              <a:buChar char="•"/>
            </a:pPr>
            <a:r>
              <a:rPr b="0" i="0" lang="en-US" sz="2800" u="none" cap="none" strike="noStrike">
                <a:solidFill>
                  <a:srgbClr val="000000"/>
                </a:solidFill>
                <a:latin typeface="Calibri"/>
                <a:ea typeface="Calibri"/>
                <a:cs typeface="Calibri"/>
                <a:sym typeface="Calibri"/>
              </a:rPr>
              <a:t>What do you notice?  </a:t>
            </a:r>
            <a:endParaRPr/>
          </a:p>
          <a:p>
            <a:pPr indent="-76200" lvl="2" marL="863600" marR="0" rtl="0" algn="l">
              <a:lnSpc>
                <a:spcPct val="90000"/>
              </a:lnSpc>
              <a:spcBef>
                <a:spcPts val="400"/>
              </a:spcBef>
              <a:spcAft>
                <a:spcPts val="0"/>
              </a:spcAft>
              <a:buClr>
                <a:srgbClr val="000000"/>
              </a:buClr>
              <a:buSzPts val="2400"/>
              <a:buFont typeface="Arial"/>
              <a:buNone/>
            </a:pPr>
            <a:r>
              <a:t/>
            </a:r>
            <a:endParaRPr b="0" i="0" sz="2800" u="none" cap="none" strike="noStrike">
              <a:solidFill>
                <a:srgbClr val="000000"/>
              </a:solidFill>
              <a:latin typeface="Calibri"/>
              <a:ea typeface="Calibri"/>
              <a:cs typeface="Calibri"/>
              <a:sym typeface="Calibri"/>
            </a:endParaRPr>
          </a:p>
          <a:p>
            <a:pPr indent="-228600" lvl="2" marL="863600" marR="0" rtl="0" algn="l">
              <a:lnSpc>
                <a:spcPct val="90000"/>
              </a:lnSpc>
              <a:spcBef>
                <a:spcPts val="400"/>
              </a:spcBef>
              <a:spcAft>
                <a:spcPts val="0"/>
              </a:spcAft>
              <a:buClr>
                <a:srgbClr val="000000"/>
              </a:buClr>
              <a:buSzPts val="2400"/>
              <a:buFont typeface="Arial"/>
              <a:buChar char="•"/>
            </a:pPr>
            <a:r>
              <a:rPr b="0" i="0" lang="en-US" sz="2800" u="none" cap="none" strike="noStrike">
                <a:solidFill>
                  <a:srgbClr val="000000"/>
                </a:solidFill>
                <a:latin typeface="Calibri"/>
                <a:ea typeface="Calibri"/>
                <a:cs typeface="Calibri"/>
                <a:sym typeface="Calibri"/>
              </a:rPr>
              <a:t>What do you wonder?  </a:t>
            </a:r>
            <a:endParaRPr/>
          </a:p>
          <a:p>
            <a:pPr indent="-76200" lvl="2" marL="863600" marR="0" rtl="0" algn="l">
              <a:lnSpc>
                <a:spcPct val="90000"/>
              </a:lnSpc>
              <a:spcBef>
                <a:spcPts val="400"/>
              </a:spcBef>
              <a:spcAft>
                <a:spcPts val="0"/>
              </a:spcAft>
              <a:buClr>
                <a:srgbClr val="000000"/>
              </a:buClr>
              <a:buSzPts val="2400"/>
              <a:buFont typeface="Arial"/>
              <a:buNone/>
            </a:pPr>
            <a:r>
              <a:t/>
            </a:r>
            <a:endParaRPr sz="1600">
              <a:solidFill>
                <a:srgbClr val="000000"/>
              </a:solidFill>
              <a:latin typeface="Calibri"/>
              <a:ea typeface="Calibri"/>
              <a:cs typeface="Calibri"/>
              <a:sym typeface="Calibri"/>
            </a:endParaRPr>
          </a:p>
          <a:p>
            <a:pPr indent="-228600" lvl="2" marL="863600" marR="0" rtl="0" algn="l">
              <a:lnSpc>
                <a:spcPct val="90000"/>
              </a:lnSpc>
              <a:spcBef>
                <a:spcPts val="400"/>
              </a:spcBef>
              <a:spcAft>
                <a:spcPts val="0"/>
              </a:spcAft>
              <a:buClr>
                <a:srgbClr val="000000"/>
              </a:buClr>
              <a:buSzPts val="2400"/>
              <a:buFont typeface="Arial"/>
              <a:buChar char="•"/>
            </a:pPr>
            <a:r>
              <a:rPr b="0" i="0" lang="en-US" sz="2800" u="none" cap="none" strike="noStrike">
                <a:solidFill>
                  <a:srgbClr val="000000"/>
                </a:solidFill>
                <a:latin typeface="Calibri"/>
                <a:ea typeface="Calibri"/>
                <a:cs typeface="Calibri"/>
                <a:sym typeface="Calibri"/>
              </a:rPr>
              <a:t>What questions could you answer using mathematics?  </a:t>
            </a:r>
            <a:endParaRPr b="0" i="0" sz="2800" u="none" cap="none" strike="noStrike">
              <a:solidFill>
                <a:srgbClr val="000000"/>
              </a:solidFill>
              <a:latin typeface="Calibri"/>
              <a:ea typeface="Calibri"/>
              <a:cs typeface="Calibri"/>
              <a:sym typeface="Calibri"/>
            </a:endParaRPr>
          </a:p>
        </p:txBody>
      </p:sp>
      <p:sp>
        <p:nvSpPr>
          <p:cNvPr id="445" name="Google Shape;445;p11"/>
          <p:cNvSpPr/>
          <p:nvPr/>
        </p:nvSpPr>
        <p:spPr>
          <a:xfrm>
            <a:off x="5622875" y="2260792"/>
            <a:ext cx="3070747" cy="702491"/>
          </a:xfrm>
          <a:prstGeom prst="leftArrow">
            <a:avLst>
              <a:gd fmla="val 50000" name="adj1"/>
              <a:gd fmla="val 50000" name="adj2"/>
            </a:avLst>
          </a:prstGeom>
          <a:solidFill>
            <a:schemeClr val="accent1"/>
          </a:solidFill>
          <a:ln cap="flat" cmpd="sng" w="25400">
            <a:solidFill>
              <a:srgbClr val="AE4E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Practice Observation</a:t>
            </a:r>
            <a:endParaRPr sz="1800">
              <a:solidFill>
                <a:schemeClr val="lt1"/>
              </a:solidFill>
              <a:latin typeface="Century Gothic"/>
              <a:ea typeface="Century Gothic"/>
              <a:cs typeface="Century Gothic"/>
              <a:sym typeface="Century Gothic"/>
            </a:endParaRPr>
          </a:p>
        </p:txBody>
      </p:sp>
      <p:sp>
        <p:nvSpPr>
          <p:cNvPr id="446" name="Google Shape;446;p11"/>
          <p:cNvSpPr/>
          <p:nvPr/>
        </p:nvSpPr>
        <p:spPr>
          <a:xfrm>
            <a:off x="5622875" y="3088161"/>
            <a:ext cx="3070747" cy="702491"/>
          </a:xfrm>
          <a:prstGeom prst="leftArrow">
            <a:avLst>
              <a:gd fmla="val 50000" name="adj1"/>
              <a:gd fmla="val 50000" name="adj2"/>
            </a:avLst>
          </a:prstGeom>
          <a:solidFill>
            <a:schemeClr val="accent1"/>
          </a:solidFill>
          <a:ln cap="flat" cmpd="sng" w="25400">
            <a:solidFill>
              <a:srgbClr val="AE4E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Practice Problem-posing</a:t>
            </a:r>
            <a:endParaRPr sz="1800">
              <a:solidFill>
                <a:schemeClr val="lt1"/>
              </a:solidFill>
              <a:latin typeface="Century Gothic"/>
              <a:ea typeface="Century Gothic"/>
              <a:cs typeface="Century Gothic"/>
              <a:sym typeface="Century Gothic"/>
            </a:endParaRPr>
          </a:p>
        </p:txBody>
      </p:sp>
      <p:sp>
        <p:nvSpPr>
          <p:cNvPr id="447" name="Google Shape;447;p11"/>
          <p:cNvSpPr/>
          <p:nvPr/>
        </p:nvSpPr>
        <p:spPr>
          <a:xfrm>
            <a:off x="5622875" y="3915530"/>
            <a:ext cx="3209501" cy="1045732"/>
          </a:xfrm>
          <a:prstGeom prst="leftArrow">
            <a:avLst>
              <a:gd fmla="val 50000" name="adj1"/>
              <a:gd fmla="val 50000" name="adj2"/>
            </a:avLst>
          </a:prstGeom>
          <a:solidFill>
            <a:schemeClr val="accent1"/>
          </a:solidFill>
          <a:ln cap="flat" cmpd="sng" w="25400">
            <a:solidFill>
              <a:srgbClr val="AE4E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Practice Problem-posing with mathematics</a:t>
            </a:r>
            <a:endParaRPr sz="1800">
              <a:solidFill>
                <a:schemeClr val="lt1"/>
              </a:solidFill>
              <a:latin typeface="Century Gothic"/>
              <a:ea typeface="Century Gothic"/>
              <a:cs typeface="Century Gothic"/>
              <a:sym typeface="Century Gothic"/>
            </a:endParaRPr>
          </a:p>
        </p:txBody>
      </p:sp>
      <p:sp>
        <p:nvSpPr>
          <p:cNvPr id="448" name="Google Shape;448;p11"/>
          <p:cNvSpPr/>
          <p:nvPr/>
        </p:nvSpPr>
        <p:spPr>
          <a:xfrm>
            <a:off x="5934500" y="394825"/>
            <a:ext cx="3209400" cy="1541100"/>
          </a:xfrm>
          <a:prstGeom prst="cloudCallout">
            <a:avLst>
              <a:gd fmla="val -80148" name="adj1"/>
              <a:gd fmla="val 3078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t>What you select should have </a:t>
            </a:r>
            <a:r>
              <a:rPr b="1" lang="en-US"/>
              <a:t>math and context </a:t>
            </a:r>
            <a:r>
              <a:rPr lang="en-US"/>
              <a:t>f</a:t>
            </a:r>
            <a:r>
              <a:rPr lang="en-US"/>
              <a:t>eatures that “hook” student curiosity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12"/>
          <p:cNvSpPr txBox="1"/>
          <p:nvPr>
            <p:ph type="title"/>
          </p:nvPr>
        </p:nvSpPr>
        <p:spPr>
          <a:xfrm>
            <a:off x="0" y="0"/>
            <a:ext cx="9055509" cy="1314600"/>
          </a:xfrm>
          <a:prstGeom prst="rect">
            <a:avLst/>
          </a:prstGeom>
          <a:solidFill>
            <a:srgbClr val="FED599"/>
          </a:solid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US" sz="3300" u="none" cap="none" strike="noStrike">
                <a:solidFill>
                  <a:srgbClr val="000000"/>
                </a:solidFill>
                <a:latin typeface="Calibri"/>
                <a:ea typeface="Calibri"/>
                <a:cs typeface="Calibri"/>
                <a:sym typeface="Calibri"/>
              </a:rPr>
              <a:t>Mathematizing the World Routine: </a:t>
            </a:r>
            <a:br>
              <a:rPr b="0" i="0" lang="en-US" sz="3300" u="none" cap="none" strike="noStrike">
                <a:solidFill>
                  <a:srgbClr val="000000"/>
                </a:solidFill>
                <a:latin typeface="Calibri"/>
                <a:ea typeface="Calibri"/>
                <a:cs typeface="Calibri"/>
                <a:sym typeface="Calibri"/>
              </a:rPr>
            </a:br>
            <a:r>
              <a:rPr i="0" lang="en-US" sz="3200" u="none" cap="none" strike="noStrike">
                <a:solidFill>
                  <a:srgbClr val="000000"/>
                </a:solidFill>
                <a:latin typeface="Calibri"/>
                <a:ea typeface="Calibri"/>
                <a:cs typeface="Calibri"/>
                <a:sym typeface="Calibri"/>
              </a:rPr>
              <a:t>Proble</a:t>
            </a:r>
            <a:r>
              <a:rPr lang="en-US" sz="3200">
                <a:solidFill>
                  <a:srgbClr val="000000"/>
                </a:solidFill>
                <a:latin typeface="Calibri"/>
                <a:ea typeface="Calibri"/>
                <a:cs typeface="Calibri"/>
                <a:sym typeface="Calibri"/>
              </a:rPr>
              <a:t>m-Posing with Mathematics</a:t>
            </a:r>
            <a:endParaRPr sz="3200">
              <a:solidFill>
                <a:srgbClr val="000000"/>
              </a:solidFill>
              <a:latin typeface="Calibri"/>
              <a:ea typeface="Calibri"/>
              <a:cs typeface="Calibri"/>
              <a:sym typeface="Calibri"/>
            </a:endParaRPr>
          </a:p>
        </p:txBody>
      </p:sp>
      <p:sp>
        <p:nvSpPr>
          <p:cNvPr id="454" name="Google Shape;454;p12"/>
          <p:cNvSpPr txBox="1"/>
          <p:nvPr>
            <p:ph idx="1" type="body"/>
          </p:nvPr>
        </p:nvSpPr>
        <p:spPr>
          <a:xfrm>
            <a:off x="484724" y="1314600"/>
            <a:ext cx="8910300" cy="3818400"/>
          </a:xfrm>
          <a:prstGeom prst="rect">
            <a:avLst/>
          </a:prstGeom>
          <a:noFill/>
          <a:ln>
            <a:noFill/>
          </a:ln>
        </p:spPr>
        <p:txBody>
          <a:bodyPr anchorCtr="0" anchor="t" bIns="34275" lIns="68575" spcFirstLastPara="1" rIns="68575" wrap="square" tIns="34275">
            <a:noAutofit/>
          </a:bodyPr>
          <a:lstStyle/>
          <a:p>
            <a:pPr indent="0" lvl="0" marL="6350" marR="0" rtl="0" algn="l">
              <a:lnSpc>
                <a:spcPct val="90000"/>
              </a:lnSpc>
              <a:spcBef>
                <a:spcPts val="0"/>
              </a:spcBef>
              <a:spcAft>
                <a:spcPts val="0"/>
              </a:spcAft>
              <a:buClr>
                <a:srgbClr val="000000"/>
              </a:buClr>
              <a:buSzPts val="2300"/>
              <a:buNone/>
            </a:pPr>
            <a:r>
              <a:rPr i="0" lang="en-US" sz="2800" u="none" cap="none" strike="noStrike">
                <a:solidFill>
                  <a:srgbClr val="000000"/>
                </a:solidFill>
                <a:latin typeface="Calibri"/>
                <a:ea typeface="Calibri"/>
                <a:cs typeface="Calibri"/>
                <a:sym typeface="Calibri"/>
              </a:rPr>
              <a:t>Pose a specific mathematical question related to image, photo or object</a:t>
            </a:r>
            <a:endParaRPr sz="2800">
              <a:solidFill>
                <a:srgbClr val="000000"/>
              </a:solidFill>
              <a:latin typeface="Calibri"/>
              <a:ea typeface="Calibri"/>
              <a:cs typeface="Calibri"/>
              <a:sym typeface="Calibri"/>
            </a:endParaRPr>
          </a:p>
          <a:p>
            <a:pPr indent="-209550" lvl="1" marL="520700" marR="0" rtl="0" algn="l">
              <a:lnSpc>
                <a:spcPct val="90000"/>
              </a:lnSpc>
              <a:spcBef>
                <a:spcPts val="400"/>
              </a:spcBef>
              <a:spcAft>
                <a:spcPts val="0"/>
              </a:spcAft>
              <a:buClr>
                <a:srgbClr val="000000"/>
              </a:buClr>
              <a:buSzPts val="2300"/>
              <a:buFont typeface="Calibri"/>
              <a:buChar char="•"/>
            </a:pPr>
            <a:r>
              <a:rPr i="0" lang="en-US" sz="2300" u="none" cap="none" strike="noStrike">
                <a:solidFill>
                  <a:srgbClr val="000000"/>
                </a:solidFill>
                <a:latin typeface="Calibri"/>
                <a:ea typeface="Calibri"/>
                <a:cs typeface="Calibri"/>
                <a:sym typeface="Calibri"/>
              </a:rPr>
              <a:t>Question can be posed by children or by the teacher</a:t>
            </a:r>
            <a:endParaRPr sz="2300">
              <a:solidFill>
                <a:srgbClr val="000000"/>
              </a:solidFill>
              <a:latin typeface="Calibri"/>
              <a:ea typeface="Calibri"/>
              <a:cs typeface="Calibri"/>
              <a:sym typeface="Calibri"/>
            </a:endParaRPr>
          </a:p>
          <a:p>
            <a:pPr indent="0" lvl="0" marL="520700" marR="0" rtl="0" algn="l">
              <a:lnSpc>
                <a:spcPct val="90000"/>
              </a:lnSpc>
              <a:spcBef>
                <a:spcPts val="400"/>
              </a:spcBef>
              <a:spcAft>
                <a:spcPts val="0"/>
              </a:spcAft>
              <a:buClr>
                <a:srgbClr val="000000"/>
              </a:buClr>
              <a:buSzPts val="1800"/>
              <a:buNone/>
            </a:pPr>
            <a:r>
              <a:t/>
            </a:r>
            <a:endParaRPr sz="2800">
              <a:solidFill>
                <a:srgbClr val="000000"/>
              </a:solidFill>
              <a:latin typeface="Calibri"/>
              <a:ea typeface="Calibri"/>
              <a:cs typeface="Calibri"/>
              <a:sym typeface="Calibri"/>
            </a:endParaRPr>
          </a:p>
          <a:p>
            <a:pPr indent="0" lvl="0" marL="6350" marR="0" rtl="0" algn="l">
              <a:lnSpc>
                <a:spcPct val="90000"/>
              </a:lnSpc>
              <a:spcBef>
                <a:spcPts val="400"/>
              </a:spcBef>
              <a:spcAft>
                <a:spcPts val="0"/>
              </a:spcAft>
              <a:buClr>
                <a:srgbClr val="000000"/>
              </a:buClr>
              <a:buSzPts val="2300"/>
              <a:buNone/>
            </a:pPr>
            <a:r>
              <a:rPr i="0" lang="en-US" sz="2800" u="none" cap="none" strike="noStrike">
                <a:solidFill>
                  <a:srgbClr val="000000"/>
                </a:solidFill>
                <a:latin typeface="Calibri"/>
                <a:ea typeface="Calibri"/>
                <a:cs typeface="Calibri"/>
                <a:sym typeface="Calibri"/>
              </a:rPr>
              <a:t>Discussion focuses on what one would do to answer the question:</a:t>
            </a:r>
            <a:endParaRPr sz="2800">
              <a:solidFill>
                <a:srgbClr val="000000"/>
              </a:solidFill>
              <a:latin typeface="Calibri"/>
              <a:ea typeface="Calibri"/>
              <a:cs typeface="Calibri"/>
              <a:sym typeface="Calibri"/>
            </a:endParaRPr>
          </a:p>
          <a:p>
            <a:pPr indent="-209550" lvl="1" marL="520700" marR="0" rtl="0" algn="l">
              <a:lnSpc>
                <a:spcPct val="90000"/>
              </a:lnSpc>
              <a:spcBef>
                <a:spcPts val="400"/>
              </a:spcBef>
              <a:spcAft>
                <a:spcPts val="0"/>
              </a:spcAft>
              <a:buClr>
                <a:srgbClr val="000000"/>
              </a:buClr>
              <a:buSzPts val="2300"/>
              <a:buFont typeface="Arial"/>
              <a:buChar char="•"/>
            </a:pPr>
            <a:r>
              <a:rPr i="0" lang="en-US" sz="2300" u="none" cap="none" strike="noStrike">
                <a:solidFill>
                  <a:srgbClr val="000000"/>
                </a:solidFill>
                <a:latin typeface="Calibri"/>
                <a:ea typeface="Calibri"/>
                <a:cs typeface="Calibri"/>
                <a:sym typeface="Calibri"/>
              </a:rPr>
              <a:t>What </a:t>
            </a:r>
            <a:r>
              <a:rPr lang="en-US" sz="2300">
                <a:solidFill>
                  <a:srgbClr val="000000"/>
                </a:solidFill>
                <a:latin typeface="Calibri"/>
                <a:ea typeface="Calibri"/>
                <a:cs typeface="Calibri"/>
                <a:sym typeface="Calibri"/>
              </a:rPr>
              <a:t>do we know? W</a:t>
            </a:r>
            <a:r>
              <a:rPr i="0" lang="en-US" sz="2300" u="none" cap="none" strike="noStrike">
                <a:solidFill>
                  <a:srgbClr val="000000"/>
                </a:solidFill>
                <a:latin typeface="Calibri"/>
                <a:ea typeface="Calibri"/>
                <a:cs typeface="Calibri"/>
                <a:sym typeface="Calibri"/>
              </a:rPr>
              <a:t>hat do we need to know?</a:t>
            </a:r>
            <a:endParaRPr sz="2300">
              <a:solidFill>
                <a:srgbClr val="000000"/>
              </a:solidFill>
              <a:latin typeface="Calibri"/>
              <a:ea typeface="Calibri"/>
              <a:cs typeface="Calibri"/>
              <a:sym typeface="Calibri"/>
            </a:endParaRPr>
          </a:p>
          <a:p>
            <a:pPr indent="-209550" lvl="1" marL="520700" marR="0" rtl="0" algn="l">
              <a:lnSpc>
                <a:spcPct val="90000"/>
              </a:lnSpc>
              <a:spcBef>
                <a:spcPts val="400"/>
              </a:spcBef>
              <a:spcAft>
                <a:spcPts val="0"/>
              </a:spcAft>
              <a:buClr>
                <a:srgbClr val="000000"/>
              </a:buClr>
              <a:buSzPts val="2300"/>
              <a:buFont typeface="Calibri"/>
              <a:buChar char="•"/>
            </a:pPr>
            <a:r>
              <a:rPr lang="en-US" sz="2300">
                <a:solidFill>
                  <a:srgbClr val="000000"/>
                </a:solidFill>
                <a:latin typeface="Calibri"/>
                <a:ea typeface="Calibri"/>
                <a:cs typeface="Calibri"/>
                <a:sym typeface="Calibri"/>
              </a:rPr>
              <a:t>What can we do to figure this out?</a:t>
            </a:r>
            <a:endParaRPr sz="2300">
              <a:solidFill>
                <a:srgbClr val="000000"/>
              </a:solidFill>
              <a:latin typeface="Calibri"/>
              <a:ea typeface="Calibri"/>
              <a:cs typeface="Calibri"/>
              <a:sym typeface="Calibri"/>
            </a:endParaRPr>
          </a:p>
          <a:p>
            <a:pPr indent="-209550" lvl="1" marL="520700" marR="0" rtl="0" algn="l">
              <a:lnSpc>
                <a:spcPct val="90000"/>
              </a:lnSpc>
              <a:spcBef>
                <a:spcPts val="400"/>
              </a:spcBef>
              <a:spcAft>
                <a:spcPts val="0"/>
              </a:spcAft>
              <a:buClr>
                <a:srgbClr val="000000"/>
              </a:buClr>
              <a:buSzPts val="2300"/>
              <a:buFont typeface="Calibri"/>
              <a:buChar char="•"/>
            </a:pPr>
            <a:r>
              <a:rPr i="0" lang="en-US" sz="2300" u="none" cap="none" strike="noStrike">
                <a:solidFill>
                  <a:srgbClr val="000000"/>
                </a:solidFill>
                <a:latin typeface="Calibri"/>
                <a:ea typeface="Calibri"/>
                <a:cs typeface="Calibri"/>
                <a:sym typeface="Calibri"/>
              </a:rPr>
              <a:t>What assumptions or decisions will we have to make?</a:t>
            </a:r>
            <a:endParaRPr sz="2300">
              <a:solidFill>
                <a:srgbClr val="000000"/>
              </a:solidFill>
              <a:latin typeface="Calibri"/>
              <a:ea typeface="Calibri"/>
              <a:cs typeface="Calibri"/>
              <a:sym typeface="Calibri"/>
            </a:endParaRPr>
          </a:p>
          <a:p>
            <a:pPr indent="0" lvl="0" marL="342900" marR="0" rtl="0" algn="l">
              <a:lnSpc>
                <a:spcPct val="90000"/>
              </a:lnSpc>
              <a:spcBef>
                <a:spcPts val="400"/>
              </a:spcBef>
              <a:spcAft>
                <a:spcPts val="0"/>
              </a:spcAft>
              <a:buClr>
                <a:srgbClr val="000000"/>
              </a:buClr>
              <a:buSzPts val="1800"/>
              <a:buNone/>
            </a:pPr>
            <a:r>
              <a:t/>
            </a:r>
            <a:endParaRPr b="0" i="0" sz="2300" u="none" cap="none" strike="noStrik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id="459" name="Google Shape;459;p13"/>
          <p:cNvPicPr preferRelativeResize="0"/>
          <p:nvPr/>
        </p:nvPicPr>
        <p:blipFill rotWithShape="1">
          <a:blip r:embed="rId3">
            <a:alphaModFix/>
          </a:blip>
          <a:srcRect b="0" l="0" r="0" t="0"/>
          <a:stretch/>
        </p:blipFill>
        <p:spPr>
          <a:xfrm>
            <a:off x="1034000" y="0"/>
            <a:ext cx="6858027"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14"/>
          <p:cNvPicPr preferRelativeResize="0"/>
          <p:nvPr/>
        </p:nvPicPr>
        <p:blipFill rotWithShape="1">
          <a:blip r:embed="rId3">
            <a:alphaModFix/>
          </a:blip>
          <a:srcRect b="0" l="0" r="0" t="0"/>
          <a:stretch/>
        </p:blipFill>
        <p:spPr>
          <a:xfrm>
            <a:off x="2134800" y="0"/>
            <a:ext cx="4693930" cy="5143500"/>
          </a:xfrm>
          <a:prstGeom prst="rect">
            <a:avLst/>
          </a:prstGeom>
          <a:noFill/>
          <a:ln>
            <a:noFill/>
          </a:ln>
        </p:spPr>
      </p:pic>
      <p:sp>
        <p:nvSpPr>
          <p:cNvPr id="465" name="Google Shape;465;p14"/>
          <p:cNvSpPr txBox="1"/>
          <p:nvPr/>
        </p:nvSpPr>
        <p:spPr>
          <a:xfrm>
            <a:off x="4150900" y="1062850"/>
            <a:ext cx="352800" cy="411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lt1"/>
              </a:buClr>
              <a:buSzPts val="1800"/>
              <a:buFont typeface="Century Gothic"/>
              <a:buNone/>
            </a:pPr>
            <a:r>
              <a:t/>
            </a:r>
            <a:endParaRPr sz="1800">
              <a:solidFill>
                <a:schemeClr val="lt1"/>
              </a:solidFill>
              <a:latin typeface="Calibri"/>
              <a:ea typeface="Calibri"/>
              <a:cs typeface="Calibri"/>
              <a:sym typeface="Calibri"/>
            </a:endParaRPr>
          </a:p>
        </p:txBody>
      </p:sp>
      <p:sp>
        <p:nvSpPr>
          <p:cNvPr id="466" name="Google Shape;466;p14"/>
          <p:cNvSpPr txBox="1"/>
          <p:nvPr/>
        </p:nvSpPr>
        <p:spPr>
          <a:xfrm>
            <a:off x="188700" y="1103950"/>
            <a:ext cx="1632600" cy="15504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Rising 1st graders’ Noticings and</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Wonderings about the Crocodile </a:t>
            </a:r>
            <a:endParaRPr sz="1800">
              <a:solidFill>
                <a:schemeClr val="dk1"/>
              </a:solidFill>
              <a:latin typeface="Century Gothic"/>
              <a:ea typeface="Century Gothic"/>
              <a:cs typeface="Century Gothic"/>
              <a:sym typeface="Century Gothic"/>
            </a:endParaRPr>
          </a:p>
        </p:txBody>
      </p:sp>
      <p:sp>
        <p:nvSpPr>
          <p:cNvPr id="467" name="Google Shape;467;p14"/>
          <p:cNvSpPr txBox="1"/>
          <p:nvPr/>
        </p:nvSpPr>
        <p:spPr>
          <a:xfrm>
            <a:off x="7171475" y="4732400"/>
            <a:ext cx="1820400" cy="2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entury Gothic"/>
                <a:ea typeface="Century Gothic"/>
                <a:cs typeface="Century Gothic"/>
                <a:sym typeface="Century Gothic"/>
              </a:rPr>
              <a:t>McVicar (2019)</a:t>
            </a:r>
            <a:endParaRPr>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15"/>
          <p:cNvPicPr preferRelativeResize="0"/>
          <p:nvPr/>
        </p:nvPicPr>
        <p:blipFill rotWithShape="1">
          <a:blip r:embed="rId3">
            <a:alphaModFix/>
          </a:blip>
          <a:srcRect b="3124" l="19165" r="5378" t="21777"/>
          <a:stretch/>
        </p:blipFill>
        <p:spPr>
          <a:xfrm>
            <a:off x="48450" y="0"/>
            <a:ext cx="7697842" cy="5143500"/>
          </a:xfrm>
          <a:prstGeom prst="rect">
            <a:avLst/>
          </a:prstGeom>
          <a:noFill/>
          <a:ln>
            <a:noFill/>
          </a:ln>
        </p:spPr>
      </p:pic>
      <p:sp>
        <p:nvSpPr>
          <p:cNvPr id="473" name="Google Shape;473;p15"/>
          <p:cNvSpPr txBox="1"/>
          <p:nvPr/>
        </p:nvSpPr>
        <p:spPr>
          <a:xfrm>
            <a:off x="7531900" y="583000"/>
            <a:ext cx="1485600" cy="1095000"/>
          </a:xfrm>
          <a:prstGeom prst="rect">
            <a:avLst/>
          </a:prstGeom>
          <a:solidFill>
            <a:srgbClr val="FFD966"/>
          </a:solid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6 year old’s math thinking</a:t>
            </a:r>
            <a:endParaRPr sz="1800">
              <a:solidFill>
                <a:schemeClr val="dk1"/>
              </a:solidFill>
              <a:latin typeface="Arial"/>
              <a:ea typeface="Arial"/>
              <a:cs typeface="Arial"/>
              <a:sym typeface="Arial"/>
            </a:endParaRPr>
          </a:p>
          <a:p>
            <a:pPr indent="0" lvl="0" marL="0" marR="0" rtl="0" algn="l">
              <a:spcBef>
                <a:spcPts val="0"/>
              </a:spcBef>
              <a:spcAft>
                <a:spcPts val="0"/>
              </a:spcAft>
              <a:buClr>
                <a:schemeClr val="lt1"/>
              </a:buClr>
              <a:buSzPts val="1800"/>
              <a:buFont typeface="Century Gothic"/>
              <a:buNone/>
            </a:pPr>
            <a:r>
              <a:t/>
            </a:r>
            <a:endParaRPr sz="1800">
              <a:solidFill>
                <a:schemeClr val="lt1"/>
              </a:solidFill>
              <a:latin typeface="Century Gothic"/>
              <a:ea typeface="Century Gothic"/>
              <a:cs typeface="Century Gothic"/>
              <a:sym typeface="Century Gothic"/>
            </a:endParaRPr>
          </a:p>
        </p:txBody>
      </p:sp>
      <p:sp>
        <p:nvSpPr>
          <p:cNvPr id="474" name="Google Shape;474;p15"/>
          <p:cNvSpPr txBox="1"/>
          <p:nvPr/>
        </p:nvSpPr>
        <p:spPr>
          <a:xfrm>
            <a:off x="7440706" y="3693459"/>
            <a:ext cx="1703294" cy="770965"/>
          </a:xfrm>
          <a:prstGeom prst="rect">
            <a:avLst/>
          </a:prstGeom>
          <a:solidFill>
            <a:srgbClr val="FFD966"/>
          </a:solid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measurement knowledge</a:t>
            </a:r>
            <a:endParaRPr sz="1800">
              <a:solidFill>
                <a:schemeClr val="dk1"/>
              </a:solidFill>
              <a:latin typeface="Arial"/>
              <a:ea typeface="Arial"/>
              <a:cs typeface="Arial"/>
              <a:sym typeface="Arial"/>
            </a:endParaRPr>
          </a:p>
        </p:txBody>
      </p:sp>
      <p:sp>
        <p:nvSpPr>
          <p:cNvPr id="475" name="Google Shape;475;p15"/>
          <p:cNvSpPr txBox="1"/>
          <p:nvPr/>
        </p:nvSpPr>
        <p:spPr>
          <a:xfrm>
            <a:off x="7746300" y="4814475"/>
            <a:ext cx="1485600" cy="2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Century Gothic"/>
                <a:ea typeface="Century Gothic"/>
                <a:cs typeface="Century Gothic"/>
                <a:sym typeface="Century Gothic"/>
              </a:rPr>
              <a:t>McVicar (2019)</a:t>
            </a:r>
            <a:endParaRPr sz="1200">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id="480" name="Google Shape;480;p16"/>
          <p:cNvPicPr preferRelativeResize="0"/>
          <p:nvPr/>
        </p:nvPicPr>
        <p:blipFill rotWithShape="1">
          <a:blip r:embed="rId3">
            <a:alphaModFix/>
          </a:blip>
          <a:srcRect b="0" l="0" r="0" t="0"/>
          <a:stretch/>
        </p:blipFill>
        <p:spPr>
          <a:xfrm>
            <a:off x="1815152" y="0"/>
            <a:ext cx="5022376" cy="5160867"/>
          </a:xfrm>
          <a:prstGeom prst="rect">
            <a:avLst/>
          </a:prstGeom>
          <a:noFill/>
          <a:ln cap="flat" cmpd="sng" w="9525">
            <a:solidFill>
              <a:srgbClr val="4472C4"/>
            </a:solidFill>
            <a:prstDash val="solid"/>
            <a:round/>
            <a:headEnd len="sm" w="sm" type="none"/>
            <a:tailEnd len="sm" w="sm" type="none"/>
          </a:ln>
        </p:spPr>
      </p:pic>
      <p:sp>
        <p:nvSpPr>
          <p:cNvPr id="481" name="Google Shape;481;p16"/>
          <p:cNvSpPr txBox="1"/>
          <p:nvPr/>
        </p:nvSpPr>
        <p:spPr>
          <a:xfrm>
            <a:off x="3704367" y="4246570"/>
            <a:ext cx="1243945" cy="27699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entury Gothic"/>
                <a:ea typeface="Century Gothic"/>
                <a:cs typeface="Century Gothic"/>
                <a:sym typeface="Century Gothic"/>
              </a:rPr>
              <a:t>City, WA?</a:t>
            </a:r>
            <a:endParaRPr/>
          </a:p>
        </p:txBody>
      </p:sp>
      <p:sp>
        <p:nvSpPr>
          <p:cNvPr id="482" name="Google Shape;482;p16"/>
          <p:cNvSpPr txBox="1"/>
          <p:nvPr/>
        </p:nvSpPr>
        <p:spPr>
          <a:xfrm>
            <a:off x="0" y="517096"/>
            <a:ext cx="1632600" cy="243082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Grade 3 students’ Noticings and</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Wonderings about the Crocodile </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p17"/>
          <p:cNvPicPr preferRelativeResize="0"/>
          <p:nvPr/>
        </p:nvPicPr>
        <p:blipFill rotWithShape="1">
          <a:blip r:embed="rId3">
            <a:alphaModFix/>
          </a:blip>
          <a:srcRect b="0" l="0" r="0" t="0"/>
          <a:stretch/>
        </p:blipFill>
        <p:spPr>
          <a:xfrm>
            <a:off x="1622686" y="11298"/>
            <a:ext cx="5360700" cy="5143500"/>
          </a:xfrm>
          <a:prstGeom prst="rect">
            <a:avLst/>
          </a:prstGeom>
          <a:noFill/>
          <a:ln>
            <a:noFill/>
          </a:ln>
        </p:spPr>
      </p:pic>
      <p:sp>
        <p:nvSpPr>
          <p:cNvPr id="488" name="Google Shape;488;p17"/>
          <p:cNvSpPr/>
          <p:nvPr/>
        </p:nvSpPr>
        <p:spPr>
          <a:xfrm>
            <a:off x="6414150" y="3046825"/>
            <a:ext cx="2730000" cy="1316700"/>
          </a:xfrm>
          <a:prstGeom prst="leftArrowCallout">
            <a:avLst>
              <a:gd fmla="val 15861" name="adj1"/>
              <a:gd fmla="val 15041" name="adj2"/>
              <a:gd fmla="val 25000" name="adj3"/>
              <a:gd fmla="val 78275" name="adj4"/>
            </a:avLst>
          </a:prstGeom>
          <a:solidFill>
            <a:srgbClr val="D8E2F3"/>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lang="en-US" sz="1800">
                <a:solidFill>
                  <a:srgbClr val="222A35"/>
                </a:solidFill>
                <a:latin typeface="Century Gothic"/>
                <a:ea typeface="Century Gothic"/>
                <a:cs typeface="Century Gothic"/>
                <a:sym typeface="Century Gothic"/>
              </a:rPr>
              <a:t>What do we </a:t>
            </a:r>
            <a:endParaRPr b="1" sz="1800">
              <a:solidFill>
                <a:srgbClr val="222A35"/>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400"/>
              <a:buFont typeface="Arial"/>
              <a:buNone/>
            </a:pPr>
            <a:r>
              <a:rPr b="1" lang="en-US" sz="1800" u="sng">
                <a:solidFill>
                  <a:srgbClr val="222A35"/>
                </a:solidFill>
                <a:latin typeface="Century Gothic"/>
                <a:ea typeface="Century Gothic"/>
                <a:cs typeface="Century Gothic"/>
                <a:sym typeface="Century Gothic"/>
              </a:rPr>
              <a:t>need to know</a:t>
            </a:r>
            <a:r>
              <a:rPr b="1" lang="en-US" sz="1800">
                <a:solidFill>
                  <a:srgbClr val="222A35"/>
                </a:solidFill>
                <a:latin typeface="Century Gothic"/>
                <a:ea typeface="Century Gothic"/>
                <a:cs typeface="Century Gothic"/>
                <a:sym typeface="Century Gothic"/>
              </a:rPr>
              <a:t>:</a:t>
            </a:r>
            <a:endParaRPr b="1" sz="1800">
              <a:solidFill>
                <a:srgbClr val="222A35"/>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222A35"/>
                </a:solidFill>
                <a:latin typeface="Arial"/>
                <a:ea typeface="Arial"/>
                <a:cs typeface="Arial"/>
                <a:sym typeface="Arial"/>
              </a:rPr>
              <a:t>How wide is the man’s (in the picture) stomach?</a:t>
            </a:r>
            <a:endParaRPr b="0" i="0" sz="1400" u="none" cap="none" strike="noStrike">
              <a:solidFill>
                <a:srgbClr val="000000"/>
              </a:solidFill>
              <a:latin typeface="Arial"/>
              <a:ea typeface="Arial"/>
              <a:cs typeface="Arial"/>
              <a:sym typeface="Arial"/>
            </a:endParaRPr>
          </a:p>
        </p:txBody>
      </p:sp>
      <p:pic>
        <p:nvPicPr>
          <p:cNvPr id="489" name="Google Shape;489;p17"/>
          <p:cNvPicPr preferRelativeResize="0"/>
          <p:nvPr/>
        </p:nvPicPr>
        <p:blipFill rotWithShape="1">
          <a:blip r:embed="rId4">
            <a:alphaModFix/>
          </a:blip>
          <a:srcRect b="0" l="0" r="0" t="0"/>
          <a:stretch/>
        </p:blipFill>
        <p:spPr>
          <a:xfrm>
            <a:off x="6220775" y="0"/>
            <a:ext cx="2876125" cy="1996200"/>
          </a:xfrm>
          <a:prstGeom prst="rect">
            <a:avLst/>
          </a:prstGeom>
          <a:noFill/>
          <a:ln>
            <a:noFill/>
          </a:ln>
        </p:spPr>
      </p:pic>
      <p:cxnSp>
        <p:nvCxnSpPr>
          <p:cNvPr id="490" name="Google Shape;490;p17"/>
          <p:cNvCxnSpPr>
            <a:stCxn id="488" idx="0"/>
          </p:cNvCxnSpPr>
          <p:nvPr/>
        </p:nvCxnSpPr>
        <p:spPr>
          <a:xfrm flipH="1" rot="5400000">
            <a:off x="6939446" y="1910575"/>
            <a:ext cx="1942800" cy="329700"/>
          </a:xfrm>
          <a:prstGeom prst="curvedConnector3">
            <a:avLst>
              <a:gd fmla="val 50000" name="adj1"/>
            </a:avLst>
          </a:prstGeom>
          <a:noFill/>
          <a:ln cap="flat" cmpd="sng" w="38100">
            <a:solidFill>
              <a:schemeClr val="accent4"/>
            </a:solidFill>
            <a:prstDash val="solid"/>
            <a:round/>
            <a:headEnd len="sm" w="sm" type="none"/>
            <a:tailEnd len="med" w="med" type="triangle"/>
          </a:ln>
        </p:spPr>
      </p:cxnSp>
      <p:sp>
        <p:nvSpPr>
          <p:cNvPr id="491" name="Google Shape;491;p17"/>
          <p:cNvSpPr/>
          <p:nvPr/>
        </p:nvSpPr>
        <p:spPr>
          <a:xfrm>
            <a:off x="4625975" y="3073375"/>
            <a:ext cx="1130100" cy="295800"/>
          </a:xfrm>
          <a:prstGeom prst="roundRect">
            <a:avLst>
              <a:gd fmla="val 16667" name="adj"/>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1800"/>
              <a:buFont typeface="Century Gothic"/>
              <a:buNone/>
            </a:pPr>
            <a:r>
              <a:t/>
            </a:r>
            <a:endParaRPr sz="1800">
              <a:solidFill>
                <a:schemeClr val="lt1"/>
              </a:solidFill>
              <a:latin typeface="Century Gothic"/>
              <a:ea typeface="Century Gothic"/>
              <a:cs typeface="Century Gothic"/>
              <a:sym typeface="Century Gothic"/>
            </a:endParaRPr>
          </a:p>
        </p:txBody>
      </p:sp>
      <p:sp>
        <p:nvSpPr>
          <p:cNvPr id="492" name="Google Shape;492;p17"/>
          <p:cNvSpPr/>
          <p:nvPr/>
        </p:nvSpPr>
        <p:spPr>
          <a:xfrm>
            <a:off x="1975600" y="78300"/>
            <a:ext cx="3873000" cy="661800"/>
          </a:xfrm>
          <a:prstGeom prst="roundRect">
            <a:avLst>
              <a:gd fmla="val 16667" name="adj"/>
            </a:avLst>
          </a:prstGeom>
          <a:no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lt1"/>
              </a:buClr>
              <a:buSzPts val="1800"/>
              <a:buFont typeface="Century Gothic"/>
              <a:buNone/>
            </a:pPr>
            <a:r>
              <a:t/>
            </a:r>
            <a:endParaRPr sz="1800">
              <a:solidFill>
                <a:schemeClr val="lt1"/>
              </a:solidFill>
              <a:latin typeface="Century Gothic"/>
              <a:ea typeface="Century Gothic"/>
              <a:cs typeface="Century Gothic"/>
              <a:sym typeface="Century Gothic"/>
            </a:endParaRPr>
          </a:p>
        </p:txBody>
      </p:sp>
      <p:cxnSp>
        <p:nvCxnSpPr>
          <p:cNvPr id="493" name="Google Shape;493;p17"/>
          <p:cNvCxnSpPr>
            <a:stCxn id="492" idx="0"/>
          </p:cNvCxnSpPr>
          <p:nvPr/>
        </p:nvCxnSpPr>
        <p:spPr>
          <a:xfrm>
            <a:off x="3912100" y="78300"/>
            <a:ext cx="0" cy="0"/>
          </a:xfrm>
          <a:prstGeom prst="straightConnector1">
            <a:avLst/>
          </a:prstGeom>
          <a:noFill/>
          <a:ln cap="flat" cmpd="sng" w="9525">
            <a:solidFill>
              <a:schemeClr val="dk2"/>
            </a:solidFill>
            <a:prstDash val="solid"/>
            <a:round/>
            <a:headEnd len="sm" w="sm" type="none"/>
            <a:tailEnd len="sm" w="sm" type="none"/>
          </a:ln>
        </p:spPr>
      </p:cxnSp>
      <p:sp>
        <p:nvSpPr>
          <p:cNvPr id="494" name="Google Shape;494;p17"/>
          <p:cNvSpPr/>
          <p:nvPr/>
        </p:nvSpPr>
        <p:spPr>
          <a:xfrm>
            <a:off x="0" y="156649"/>
            <a:ext cx="1927200" cy="661800"/>
          </a:xfrm>
          <a:prstGeom prst="homePlate">
            <a:avLst>
              <a:gd fmla="val 50000" name="adj"/>
            </a:avLst>
          </a:prstGeom>
          <a:solidFill>
            <a:srgbClr val="D8E2F3"/>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lang="en-US" sz="1600">
                <a:solidFill>
                  <a:srgbClr val="222A35"/>
                </a:solidFill>
                <a:latin typeface="Century Gothic"/>
                <a:ea typeface="Century Gothic"/>
                <a:cs typeface="Century Gothic"/>
                <a:sym typeface="Century Gothic"/>
              </a:rPr>
              <a:t>Question to answer using mathematics</a:t>
            </a:r>
            <a:endParaRPr b="0" i="0" sz="1200" u="none" cap="none" strike="noStrike">
              <a:solidFill>
                <a:srgbClr val="000000"/>
              </a:solidFill>
              <a:latin typeface="Arial"/>
              <a:ea typeface="Arial"/>
              <a:cs typeface="Arial"/>
              <a:sym typeface="Arial"/>
            </a:endParaRPr>
          </a:p>
        </p:txBody>
      </p:sp>
      <p:sp>
        <p:nvSpPr>
          <p:cNvPr id="495" name="Google Shape;495;p17"/>
          <p:cNvSpPr/>
          <p:nvPr/>
        </p:nvSpPr>
        <p:spPr>
          <a:xfrm>
            <a:off x="0" y="2384612"/>
            <a:ext cx="2236800" cy="1452282"/>
          </a:xfrm>
          <a:prstGeom prst="rightArrowCallout">
            <a:avLst>
              <a:gd fmla="val 19960" name="adj1"/>
              <a:gd fmla="val 15150" name="adj2"/>
              <a:gd fmla="val 25000" name="adj3"/>
              <a:gd fmla="val 79620" name="adj4"/>
            </a:avLst>
          </a:prstGeom>
          <a:solidFill>
            <a:srgbClr val="D8E2F3"/>
          </a:solidFill>
          <a:ln cap="flat" cmpd="sng" w="28575">
            <a:solidFill>
              <a:srgbClr val="31538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1800"/>
              <a:buFont typeface="Century Gothic"/>
              <a:buNone/>
            </a:pPr>
            <a:r>
              <a:rPr b="1" lang="en-US" sz="1800">
                <a:solidFill>
                  <a:schemeClr val="dk1"/>
                </a:solidFill>
                <a:latin typeface="Century Gothic"/>
                <a:ea typeface="Century Gothic"/>
                <a:cs typeface="Century Gothic"/>
                <a:sym typeface="Century Gothic"/>
              </a:rPr>
              <a:t>What do we </a:t>
            </a:r>
            <a:r>
              <a:rPr b="1" lang="en-US" sz="1800" u="sng">
                <a:solidFill>
                  <a:schemeClr val="dk1"/>
                </a:solidFill>
                <a:latin typeface="Century Gothic"/>
                <a:ea typeface="Century Gothic"/>
                <a:cs typeface="Century Gothic"/>
                <a:sym typeface="Century Gothic"/>
              </a:rPr>
              <a:t>know</a:t>
            </a:r>
            <a:r>
              <a:rPr b="1" lang="en-US" sz="1800">
                <a:solidFill>
                  <a:schemeClr val="dk1"/>
                </a:solidFill>
                <a:latin typeface="Century Gothic"/>
                <a:ea typeface="Century Gothic"/>
                <a:cs typeface="Century Gothic"/>
                <a:sym typeface="Century Gothic"/>
              </a:rPr>
              <a:t>:</a:t>
            </a:r>
            <a:r>
              <a:rPr lang="en-US" sz="1800">
                <a:solidFill>
                  <a:schemeClr val="dk1"/>
                </a:solidFill>
                <a:latin typeface="Century Gothic"/>
                <a:ea typeface="Century Gothic"/>
                <a:cs typeface="Century Gothic"/>
                <a:sym typeface="Century Gothic"/>
              </a:rPr>
              <a:t> Mr. O’s (teacher’s) stomach is 14 inches wide. </a:t>
            </a:r>
            <a:endParaRPr sz="1800">
              <a:solidFill>
                <a:schemeClr val="dk1"/>
              </a:solidFill>
              <a:latin typeface="Century Gothic"/>
              <a:ea typeface="Century Gothic"/>
              <a:cs typeface="Century Gothic"/>
              <a:sym typeface="Century Gothic"/>
            </a:endParaRPr>
          </a:p>
        </p:txBody>
      </p:sp>
      <p:sp>
        <p:nvSpPr>
          <p:cNvPr id="496" name="Google Shape;496;p17"/>
          <p:cNvSpPr/>
          <p:nvPr/>
        </p:nvSpPr>
        <p:spPr>
          <a:xfrm>
            <a:off x="0" y="3991096"/>
            <a:ext cx="2141100" cy="1152404"/>
          </a:xfrm>
          <a:prstGeom prst="rightArrowCallout">
            <a:avLst>
              <a:gd fmla="val 19960" name="adj1"/>
              <a:gd fmla="val 15150" name="adj2"/>
              <a:gd fmla="val 25000" name="adj3"/>
              <a:gd fmla="val 79620" name="adj4"/>
            </a:avLst>
          </a:prstGeom>
          <a:solidFill>
            <a:srgbClr val="D8E2F3"/>
          </a:solidFill>
          <a:ln cap="flat" cmpd="sng" w="28575">
            <a:solidFill>
              <a:srgbClr val="31538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1800"/>
              <a:buFont typeface="Century Gothic"/>
              <a:buNone/>
            </a:pPr>
            <a:r>
              <a:rPr b="1" lang="en-US" sz="1800">
                <a:solidFill>
                  <a:schemeClr val="dk1"/>
                </a:solidFill>
                <a:latin typeface="Century Gothic"/>
                <a:ea typeface="Century Gothic"/>
                <a:cs typeface="Century Gothic"/>
                <a:sym typeface="Century Gothic"/>
              </a:rPr>
              <a:t>We </a:t>
            </a:r>
            <a:r>
              <a:rPr b="1" lang="en-US" sz="1800" u="sng">
                <a:solidFill>
                  <a:schemeClr val="dk1"/>
                </a:solidFill>
                <a:latin typeface="Century Gothic"/>
                <a:ea typeface="Century Gothic"/>
                <a:cs typeface="Century Gothic"/>
                <a:sym typeface="Century Gothic"/>
              </a:rPr>
              <a:t>assume</a:t>
            </a:r>
            <a:r>
              <a:rPr b="1" lang="en-US" sz="1800">
                <a:solidFill>
                  <a:schemeClr val="dk1"/>
                </a:solidFill>
                <a:latin typeface="Century Gothic"/>
                <a:ea typeface="Century Gothic"/>
                <a:cs typeface="Century Gothic"/>
                <a:sym typeface="Century Gothic"/>
              </a:rPr>
              <a:t>:</a:t>
            </a:r>
            <a:endParaRPr b="1" sz="1800">
              <a:solidFill>
                <a:schemeClr val="dk1"/>
              </a:solidFill>
              <a:latin typeface="Century Gothic"/>
              <a:ea typeface="Century Gothic"/>
              <a:cs typeface="Century Gothic"/>
              <a:sym typeface="Century Gothic"/>
            </a:endParaRPr>
          </a:p>
          <a:p>
            <a:pPr indent="0" lvl="0" marL="0" marR="0" rtl="0" algn="ctr">
              <a:spcBef>
                <a:spcPts val="0"/>
              </a:spcBef>
              <a:spcAft>
                <a:spcPts val="0"/>
              </a:spcAft>
              <a:buClr>
                <a:schemeClr val="dk1"/>
              </a:buClr>
              <a:buSzPts val="1800"/>
              <a:buFont typeface="Century Gothic"/>
              <a:buNone/>
            </a:pPr>
            <a:r>
              <a:rPr lang="en-US" sz="1800">
                <a:solidFill>
                  <a:schemeClr val="dk1"/>
                </a:solidFill>
                <a:latin typeface="Century Gothic"/>
                <a:ea typeface="Century Gothic"/>
                <a:cs typeface="Century Gothic"/>
                <a:sym typeface="Century Gothic"/>
              </a:rPr>
              <a:t> </a:t>
            </a:r>
            <a:r>
              <a:rPr lang="en-US" sz="1300">
                <a:solidFill>
                  <a:schemeClr val="dk1"/>
                </a:solidFill>
                <a:latin typeface="Century Gothic"/>
                <a:ea typeface="Century Gothic"/>
                <a:cs typeface="Century Gothic"/>
                <a:sym typeface="Century Gothic"/>
              </a:rPr>
              <a:t>Mr. O’s stomach is about the same width as the man’s in the picture</a:t>
            </a:r>
            <a:endParaRPr sz="1300">
              <a:solidFill>
                <a:schemeClr val="dk1"/>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id="501" name="Google Shape;501;p18"/>
          <p:cNvPicPr preferRelativeResize="0"/>
          <p:nvPr/>
        </p:nvPicPr>
        <p:blipFill rotWithShape="1">
          <a:blip r:embed="rId3">
            <a:alphaModFix/>
          </a:blip>
          <a:srcRect b="0" l="0" r="0" t="0"/>
          <a:stretch/>
        </p:blipFill>
        <p:spPr>
          <a:xfrm>
            <a:off x="272409" y="23700"/>
            <a:ext cx="6758099" cy="5096100"/>
          </a:xfrm>
          <a:prstGeom prst="rect">
            <a:avLst/>
          </a:prstGeom>
          <a:noFill/>
          <a:ln>
            <a:noFill/>
          </a:ln>
        </p:spPr>
      </p:pic>
      <p:sp>
        <p:nvSpPr>
          <p:cNvPr id="502" name="Google Shape;502;p18"/>
          <p:cNvSpPr txBox="1"/>
          <p:nvPr/>
        </p:nvSpPr>
        <p:spPr>
          <a:xfrm>
            <a:off x="7342500" y="443700"/>
            <a:ext cx="1801500" cy="29940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Students estimated that the man in the white shirt “fit” 23 times in the length of the crocodile.</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lt1"/>
              </a:buClr>
              <a:buSzPts val="1800"/>
              <a:buFont typeface="Century Gothic"/>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If the man’s stomach was about 14 inches wide, then the length of the crocodile was about: 14 x 23 inches.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lt1"/>
              </a:buClr>
              <a:buSzPts val="1800"/>
              <a:buFont typeface="Century Gothic"/>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Clr>
                <a:schemeClr val="lt1"/>
              </a:buClr>
              <a:buSzPts val="1800"/>
              <a:buFont typeface="Century Gothic"/>
              <a:buNone/>
            </a:pPr>
            <a:r>
              <a:t/>
            </a:r>
            <a:endParaRPr sz="1800">
              <a:solidFill>
                <a:schemeClr val="dk1"/>
              </a:solidFill>
              <a:latin typeface="Calibri"/>
              <a:ea typeface="Calibri"/>
              <a:cs typeface="Calibri"/>
              <a:sym typeface="Calibri"/>
            </a:endParaRPr>
          </a:p>
        </p:txBody>
      </p:sp>
      <p:cxnSp>
        <p:nvCxnSpPr>
          <p:cNvPr id="503" name="Google Shape;503;p18"/>
          <p:cNvCxnSpPr/>
          <p:nvPr/>
        </p:nvCxnSpPr>
        <p:spPr>
          <a:xfrm flipH="1">
            <a:off x="6631650" y="1731900"/>
            <a:ext cx="644100" cy="800700"/>
          </a:xfrm>
          <a:prstGeom prst="straightConnector1">
            <a:avLst/>
          </a:prstGeom>
          <a:noFill/>
          <a:ln cap="flat" cmpd="sng" w="38100">
            <a:solidFill>
              <a:schemeClr val="accent4"/>
            </a:solidFill>
            <a:prstDash val="solid"/>
            <a:round/>
            <a:headEnd len="sm" w="sm" type="none"/>
            <a:tailEnd len="med" w="med" type="triangle"/>
          </a:ln>
        </p:spPr>
      </p:cxnSp>
      <p:cxnSp>
        <p:nvCxnSpPr>
          <p:cNvPr id="504" name="Google Shape;504;p18"/>
          <p:cNvCxnSpPr/>
          <p:nvPr/>
        </p:nvCxnSpPr>
        <p:spPr>
          <a:xfrm flipH="1">
            <a:off x="4917250" y="3437700"/>
            <a:ext cx="2637000" cy="234900"/>
          </a:xfrm>
          <a:prstGeom prst="straightConnector1">
            <a:avLst/>
          </a:prstGeom>
          <a:noFill/>
          <a:ln cap="flat" cmpd="sng" w="38100">
            <a:solidFill>
              <a:schemeClr val="accent4"/>
            </a:solidFill>
            <a:prstDash val="solid"/>
            <a:round/>
            <a:headEnd len="sm" w="sm"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19"/>
          <p:cNvSpPr txBox="1"/>
          <p:nvPr>
            <p:ph type="title"/>
          </p:nvPr>
        </p:nvSpPr>
        <p:spPr>
          <a:xfrm>
            <a:off x="457200" y="0"/>
            <a:ext cx="82296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solidFill>
                  <a:schemeClr val="dk1"/>
                </a:solidFill>
                <a:latin typeface="Arial"/>
                <a:ea typeface="Arial"/>
                <a:cs typeface="Arial"/>
                <a:sym typeface="Arial"/>
              </a:rPr>
              <a:t>Bags of Marshmallows</a:t>
            </a:r>
            <a:endParaRPr>
              <a:solidFill>
                <a:schemeClr val="dk1"/>
              </a:solidFill>
              <a:latin typeface="Arial"/>
              <a:ea typeface="Arial"/>
              <a:cs typeface="Arial"/>
              <a:sym typeface="Arial"/>
            </a:endParaRPr>
          </a:p>
        </p:txBody>
      </p:sp>
      <p:sp>
        <p:nvSpPr>
          <p:cNvPr id="510" name="Google Shape;510;p19"/>
          <p:cNvSpPr txBox="1"/>
          <p:nvPr>
            <p:ph idx="1" type="body"/>
          </p:nvPr>
        </p:nvSpPr>
        <p:spPr>
          <a:xfrm>
            <a:off x="1335741" y="740669"/>
            <a:ext cx="8229600" cy="782400"/>
          </a:xfrm>
          <a:prstGeom prst="rect">
            <a:avLst/>
          </a:prstGeom>
          <a:noFill/>
          <a:ln>
            <a:noFill/>
          </a:ln>
        </p:spPr>
        <p:txBody>
          <a:bodyPr anchorCtr="0" anchor="t" bIns="45700" lIns="91425" spcFirstLastPara="1" rIns="91425" wrap="square" tIns="45700">
            <a:noAutofit/>
          </a:bodyPr>
          <a:lstStyle/>
          <a:p>
            <a:pPr indent="-257175" lvl="0" marL="257175" rtl="0" algn="l">
              <a:spcBef>
                <a:spcPts val="0"/>
              </a:spcBef>
              <a:spcAft>
                <a:spcPts val="0"/>
              </a:spcAft>
              <a:buClr>
                <a:schemeClr val="dk1"/>
              </a:buClr>
              <a:buSzPts val="3200"/>
              <a:buFont typeface="Arial"/>
              <a:buChar char="•"/>
            </a:pPr>
            <a:r>
              <a:rPr lang="en-US" sz="2400">
                <a:solidFill>
                  <a:schemeClr val="dk1"/>
                </a:solidFill>
                <a:latin typeface="Arial"/>
                <a:ea typeface="Arial"/>
                <a:cs typeface="Arial"/>
                <a:sym typeface="Arial"/>
              </a:rPr>
              <a:t>What do you notice? What do you wonder?</a:t>
            </a:r>
            <a:endParaRPr sz="2400">
              <a:solidFill>
                <a:schemeClr val="dk1"/>
              </a:solidFill>
              <a:latin typeface="Arial"/>
              <a:ea typeface="Arial"/>
              <a:cs typeface="Arial"/>
              <a:sym typeface="Arial"/>
            </a:endParaRPr>
          </a:p>
        </p:txBody>
      </p:sp>
      <p:pic>
        <p:nvPicPr>
          <p:cNvPr id="511" name="Google Shape;511;p19"/>
          <p:cNvPicPr preferRelativeResize="0"/>
          <p:nvPr/>
        </p:nvPicPr>
        <p:blipFill rotWithShape="1">
          <a:blip r:embed="rId3">
            <a:alphaModFix/>
          </a:blip>
          <a:srcRect b="10746" l="0" r="0" t="0"/>
          <a:stretch/>
        </p:blipFill>
        <p:spPr>
          <a:xfrm>
            <a:off x="916650" y="2612224"/>
            <a:ext cx="2836075" cy="2531276"/>
          </a:xfrm>
          <a:prstGeom prst="rect">
            <a:avLst/>
          </a:prstGeom>
          <a:noFill/>
          <a:ln>
            <a:noFill/>
          </a:ln>
        </p:spPr>
      </p:pic>
      <p:pic>
        <p:nvPicPr>
          <p:cNvPr id="512" name="Google Shape;512;p19"/>
          <p:cNvPicPr preferRelativeResize="0"/>
          <p:nvPr/>
        </p:nvPicPr>
        <p:blipFill rotWithShape="1">
          <a:blip r:embed="rId4">
            <a:alphaModFix/>
          </a:blip>
          <a:srcRect b="0" l="0" r="0" t="0"/>
          <a:stretch/>
        </p:blipFill>
        <p:spPr>
          <a:xfrm>
            <a:off x="5316351" y="3032698"/>
            <a:ext cx="3442098" cy="2023953"/>
          </a:xfrm>
          <a:prstGeom prst="rect">
            <a:avLst/>
          </a:prstGeom>
          <a:noFill/>
          <a:ln>
            <a:noFill/>
          </a:ln>
        </p:spPr>
      </p:pic>
      <p:pic>
        <p:nvPicPr>
          <p:cNvPr id="513" name="Google Shape;513;p19"/>
          <p:cNvPicPr preferRelativeResize="0"/>
          <p:nvPr/>
        </p:nvPicPr>
        <p:blipFill rotWithShape="1">
          <a:blip r:embed="rId5">
            <a:alphaModFix/>
          </a:blip>
          <a:srcRect b="0" l="0" r="0" t="0"/>
          <a:stretch/>
        </p:blipFill>
        <p:spPr>
          <a:xfrm>
            <a:off x="2744056" y="1046782"/>
            <a:ext cx="3655888" cy="240786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2"/>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3600"/>
              <a:buFont typeface="Century Gothic"/>
              <a:buNone/>
            </a:pPr>
            <a:r>
              <a:rPr lang="en-US">
                <a:solidFill>
                  <a:schemeClr val="dk1"/>
                </a:solidFill>
              </a:rPr>
              <a:t>Welcome! Introduce yourself in the Chat</a:t>
            </a:r>
            <a:endParaRPr/>
          </a:p>
        </p:txBody>
      </p:sp>
      <p:sp>
        <p:nvSpPr>
          <p:cNvPr id="295" name="Google Shape;295;p2"/>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US" sz="2800">
                <a:solidFill>
                  <a:schemeClr val="dk2"/>
                </a:solidFill>
              </a:rPr>
              <a:t>Name, role, grade level/school, district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20"/>
          <p:cNvSpPr txBox="1"/>
          <p:nvPr>
            <p:ph type="title"/>
          </p:nvPr>
        </p:nvSpPr>
        <p:spPr>
          <a:xfrm>
            <a:off x="6220250" y="205975"/>
            <a:ext cx="2763600" cy="2050500"/>
          </a:xfrm>
          <a:prstGeom prst="rect">
            <a:avLst/>
          </a:prstGeom>
          <a:noFill/>
          <a:ln>
            <a:noFill/>
          </a:ln>
        </p:spPr>
        <p:txBody>
          <a:bodyPr anchorCtr="0" anchor="ctr" bIns="45700" lIns="91425" spcFirstLastPara="1" rIns="91425" wrap="square" tIns="45700">
            <a:noAutofit/>
          </a:bodyPr>
          <a:lstStyle/>
          <a:p>
            <a:pPr indent="-342900" lvl="0" marL="342900" rtl="0" algn="l">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What questions could we answer using math?</a:t>
            </a:r>
            <a:endParaRPr sz="2400">
              <a:solidFill>
                <a:schemeClr val="dk1"/>
              </a:solidFill>
              <a:latin typeface="Arial"/>
              <a:ea typeface="Arial"/>
              <a:cs typeface="Arial"/>
              <a:sym typeface="Arial"/>
            </a:endParaRPr>
          </a:p>
        </p:txBody>
      </p:sp>
      <p:pic>
        <p:nvPicPr>
          <p:cNvPr id="519" name="Google Shape;519;p20"/>
          <p:cNvPicPr preferRelativeResize="0"/>
          <p:nvPr>
            <p:ph idx="4294967295" type="body"/>
          </p:nvPr>
        </p:nvPicPr>
        <p:blipFill rotWithShape="1">
          <a:blip r:embed="rId3">
            <a:alphaModFix/>
          </a:blip>
          <a:srcRect b="0" l="0" r="0" t="0"/>
          <a:stretch/>
        </p:blipFill>
        <p:spPr>
          <a:xfrm>
            <a:off x="0" y="320675"/>
            <a:ext cx="5965825" cy="2628900"/>
          </a:xfrm>
          <a:prstGeom prst="rect">
            <a:avLst/>
          </a:prstGeom>
          <a:noFill/>
          <a:ln>
            <a:noFill/>
          </a:ln>
        </p:spPr>
      </p:pic>
      <p:pic>
        <p:nvPicPr>
          <p:cNvPr id="520" name="Google Shape;520;p20"/>
          <p:cNvPicPr preferRelativeResize="0"/>
          <p:nvPr/>
        </p:nvPicPr>
        <p:blipFill rotWithShape="1">
          <a:blip r:embed="rId4">
            <a:alphaModFix/>
          </a:blip>
          <a:srcRect b="0" l="0" r="0" t="0"/>
          <a:stretch/>
        </p:blipFill>
        <p:spPr>
          <a:xfrm>
            <a:off x="5636255" y="2949575"/>
            <a:ext cx="3128126" cy="19554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21"/>
          <p:cNvSpPr txBox="1"/>
          <p:nvPr>
            <p:ph type="title"/>
          </p:nvPr>
        </p:nvSpPr>
        <p:spPr>
          <a:xfrm>
            <a:off x="126124" y="1"/>
            <a:ext cx="5919870" cy="12001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100"/>
              <a:buFont typeface="Century Gothic"/>
              <a:buNone/>
            </a:pPr>
            <a:r>
              <a:rPr lang="en-US">
                <a:solidFill>
                  <a:schemeClr val="dk1"/>
                </a:solidFill>
              </a:rPr>
              <a:t>Marshmallows for the 4</a:t>
            </a:r>
            <a:r>
              <a:rPr baseline="30000" lang="en-US">
                <a:solidFill>
                  <a:schemeClr val="dk1"/>
                </a:solidFill>
              </a:rPr>
              <a:t>th</a:t>
            </a:r>
            <a:r>
              <a:rPr lang="en-US">
                <a:solidFill>
                  <a:schemeClr val="dk1"/>
                </a:solidFill>
              </a:rPr>
              <a:t> grade camping trip</a:t>
            </a:r>
            <a:endParaRPr/>
          </a:p>
        </p:txBody>
      </p:sp>
      <p:sp>
        <p:nvSpPr>
          <p:cNvPr id="526" name="Google Shape;526;p21"/>
          <p:cNvSpPr txBox="1"/>
          <p:nvPr>
            <p:ph idx="1" type="body"/>
          </p:nvPr>
        </p:nvSpPr>
        <p:spPr>
          <a:xfrm>
            <a:off x="126124" y="1638139"/>
            <a:ext cx="7248607" cy="808434"/>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920"/>
              <a:buNone/>
            </a:pPr>
            <a:r>
              <a:rPr b="1" lang="en-US" sz="2400">
                <a:solidFill>
                  <a:schemeClr val="dk1"/>
                </a:solidFill>
              </a:rPr>
              <a:t>How many marshmallows do we need to buy for the class camping trip?</a:t>
            </a:r>
            <a:endParaRPr/>
          </a:p>
        </p:txBody>
      </p:sp>
      <p:pic>
        <p:nvPicPr>
          <p:cNvPr id="527" name="Google Shape;527;p21"/>
          <p:cNvPicPr preferRelativeResize="0"/>
          <p:nvPr/>
        </p:nvPicPr>
        <p:blipFill rotWithShape="1">
          <a:blip r:embed="rId3">
            <a:alphaModFix/>
          </a:blip>
          <a:srcRect b="0" l="0" r="0" t="0"/>
          <a:stretch/>
        </p:blipFill>
        <p:spPr>
          <a:xfrm>
            <a:off x="6169819" y="125016"/>
            <a:ext cx="1831181" cy="1219200"/>
          </a:xfrm>
          <a:prstGeom prst="rect">
            <a:avLst/>
          </a:prstGeom>
          <a:noFill/>
          <a:ln>
            <a:noFill/>
          </a:ln>
        </p:spPr>
      </p:pic>
      <p:graphicFrame>
        <p:nvGraphicFramePr>
          <p:cNvPr id="528" name="Google Shape;528;p21"/>
          <p:cNvGraphicFramePr/>
          <p:nvPr/>
        </p:nvGraphicFramePr>
        <p:xfrm>
          <a:off x="126124" y="2740497"/>
          <a:ext cx="3000000" cy="3000000"/>
        </p:xfrm>
        <a:graphic>
          <a:graphicData uri="http://schemas.openxmlformats.org/drawingml/2006/table">
            <a:tbl>
              <a:tblPr bandRow="1" firstRow="1">
                <a:noFill/>
                <a:tableStyleId>{745BA91A-5260-460C-B9A8-AE29DAE0EBEA}</a:tableStyleId>
              </a:tblPr>
              <a:tblGrid>
                <a:gridCol w="2510500"/>
                <a:gridCol w="3354250"/>
                <a:gridCol w="2932375"/>
              </a:tblGrid>
              <a:tr h="1179425">
                <a:tc>
                  <a:txBody>
                    <a:bodyPr/>
                    <a:lstStyle/>
                    <a:p>
                      <a:pPr indent="0" lvl="0" marL="0" marR="0" rtl="0" algn="l">
                        <a:spcBef>
                          <a:spcPts val="0"/>
                        </a:spcBef>
                        <a:spcAft>
                          <a:spcPts val="0"/>
                        </a:spcAft>
                        <a:buNone/>
                      </a:pPr>
                      <a:r>
                        <a:rPr lang="en-US" sz="1800" u="none" cap="none" strike="noStrike">
                          <a:solidFill>
                            <a:schemeClr val="dk1"/>
                          </a:solidFill>
                        </a:rPr>
                        <a:t>What do we know that can help us?</a:t>
                      </a:r>
                      <a:endParaRPr/>
                    </a:p>
                  </a:txBody>
                  <a:tcPr marT="34300" marB="3430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F7F7"/>
                    </a:solidFill>
                  </a:tcPr>
                </a:tc>
                <a:tc>
                  <a:txBody>
                    <a:bodyPr/>
                    <a:lstStyle/>
                    <a:p>
                      <a:pPr indent="0" lvl="0" marL="0" marR="0" rtl="0" algn="l">
                        <a:spcBef>
                          <a:spcPts val="0"/>
                        </a:spcBef>
                        <a:spcAft>
                          <a:spcPts val="0"/>
                        </a:spcAft>
                        <a:buClr>
                          <a:schemeClr val="dk1"/>
                        </a:buClr>
                        <a:buSzPts val="1800"/>
                        <a:buFont typeface="Century Gothic"/>
                        <a:buNone/>
                      </a:pPr>
                      <a:r>
                        <a:rPr lang="en-US" sz="1800">
                          <a:solidFill>
                            <a:schemeClr val="dk1"/>
                          </a:solidFill>
                        </a:rPr>
                        <a:t>What do </a:t>
                      </a:r>
                      <a:r>
                        <a:rPr lang="en-US" sz="1800">
                          <a:solidFill>
                            <a:schemeClr val="dk1"/>
                          </a:solidFill>
                        </a:rPr>
                        <a:t>we need to know? </a:t>
                      </a:r>
                      <a:endParaRPr/>
                    </a:p>
                    <a:p>
                      <a:pPr indent="0" lvl="0" marL="0" marR="0" rtl="0" algn="l">
                        <a:spcBef>
                          <a:spcPts val="0"/>
                        </a:spcBef>
                        <a:spcAft>
                          <a:spcPts val="0"/>
                        </a:spcAft>
                        <a:buNone/>
                      </a:pPr>
                      <a:r>
                        <a:rPr lang="en-US" sz="1800">
                          <a:solidFill>
                            <a:schemeClr val="dk1"/>
                          </a:solidFill>
                        </a:rPr>
                        <a:t>How can we get that information?</a:t>
                      </a:r>
                      <a:endParaRPr sz="1800">
                        <a:solidFill>
                          <a:schemeClr val="dk1"/>
                        </a:solidFill>
                      </a:endParaRPr>
                    </a:p>
                  </a:txBody>
                  <a:tcPr marT="34300" marB="3430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F7F7"/>
                    </a:solidFill>
                  </a:tcPr>
                </a:tc>
                <a:tc>
                  <a:txBody>
                    <a:bodyPr/>
                    <a:lstStyle/>
                    <a:p>
                      <a:pPr indent="0" lvl="0" marL="0" marR="0" rtl="0" algn="l">
                        <a:spcBef>
                          <a:spcPts val="0"/>
                        </a:spcBef>
                        <a:spcAft>
                          <a:spcPts val="0"/>
                        </a:spcAft>
                        <a:buNone/>
                      </a:pPr>
                      <a:r>
                        <a:rPr lang="en-US" sz="1800">
                          <a:solidFill>
                            <a:schemeClr val="dk1"/>
                          </a:solidFill>
                        </a:rPr>
                        <a:t>What do we need to assume</a:t>
                      </a:r>
                      <a:r>
                        <a:rPr lang="en-US" sz="1800">
                          <a:solidFill>
                            <a:schemeClr val="dk1"/>
                          </a:solidFill>
                        </a:rPr>
                        <a:t> or decide?</a:t>
                      </a:r>
                      <a:endParaRPr sz="1800">
                        <a:solidFill>
                          <a:schemeClr val="dk1"/>
                        </a:solidFill>
                      </a:endParaRPr>
                    </a:p>
                  </a:txBody>
                  <a:tcPr marT="34300" marB="3430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F7F7"/>
                    </a:solidFill>
                  </a:tcPr>
                </a:tc>
              </a:tr>
              <a:tr h="1178325">
                <a:tc>
                  <a:txBody>
                    <a:bodyPr/>
                    <a:lstStyle/>
                    <a:p>
                      <a:pPr indent="0" lvl="0" marL="0" marR="0" rtl="0" algn="l">
                        <a:spcBef>
                          <a:spcPts val="0"/>
                        </a:spcBef>
                        <a:spcAft>
                          <a:spcPts val="0"/>
                        </a:spcAft>
                        <a:buNone/>
                      </a:pPr>
                      <a:r>
                        <a:t/>
                      </a:r>
                      <a:endParaRPr sz="1400">
                        <a:solidFill>
                          <a:schemeClr val="dk1"/>
                        </a:solidFill>
                      </a:endParaRPr>
                    </a:p>
                  </a:txBody>
                  <a:tcPr marT="34300" marB="3430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1400">
                        <a:solidFill>
                          <a:schemeClr val="dk1"/>
                        </a:solidFill>
                      </a:endParaRPr>
                    </a:p>
                    <a:p>
                      <a:pPr indent="0" lvl="0" marL="0" marR="0" rtl="0" algn="l">
                        <a:spcBef>
                          <a:spcPts val="0"/>
                        </a:spcBef>
                        <a:spcAft>
                          <a:spcPts val="0"/>
                        </a:spcAft>
                        <a:buNone/>
                      </a:pPr>
                      <a:r>
                        <a:t/>
                      </a:r>
                      <a:endParaRPr sz="1400">
                        <a:solidFill>
                          <a:schemeClr val="dk1"/>
                        </a:solidFill>
                      </a:endParaRPr>
                    </a:p>
                    <a:p>
                      <a:pPr indent="0" lvl="0" marL="0" marR="0" rtl="0" algn="l">
                        <a:spcBef>
                          <a:spcPts val="0"/>
                        </a:spcBef>
                        <a:spcAft>
                          <a:spcPts val="0"/>
                        </a:spcAft>
                        <a:buNone/>
                      </a:pPr>
                      <a:r>
                        <a:t/>
                      </a:r>
                      <a:endParaRPr sz="1400">
                        <a:solidFill>
                          <a:schemeClr val="dk1"/>
                        </a:solidFill>
                      </a:endParaRPr>
                    </a:p>
                  </a:txBody>
                  <a:tcPr marT="34300" marB="3430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sz="1400">
                        <a:solidFill>
                          <a:schemeClr val="dk1"/>
                        </a:solidFill>
                      </a:endParaRPr>
                    </a:p>
                  </a:txBody>
                  <a:tcPr marT="34300" marB="3430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22"/>
          <p:cNvSpPr txBox="1"/>
          <p:nvPr>
            <p:ph type="title"/>
          </p:nvPr>
        </p:nvSpPr>
        <p:spPr>
          <a:xfrm>
            <a:off x="484584" y="339538"/>
            <a:ext cx="7053542" cy="105039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100"/>
              <a:buFont typeface="Century Gothic"/>
              <a:buNone/>
            </a:pPr>
            <a:r>
              <a:rPr lang="en-US">
                <a:solidFill>
                  <a:schemeClr val="dk1"/>
                </a:solidFill>
              </a:rPr>
              <a:t>Marshmallows for the 4th grade camping trip</a:t>
            </a:r>
            <a:endParaRPr/>
          </a:p>
        </p:txBody>
      </p:sp>
      <p:sp>
        <p:nvSpPr>
          <p:cNvPr id="535" name="Google Shape;535;p22"/>
          <p:cNvSpPr txBox="1"/>
          <p:nvPr>
            <p:ph idx="1" type="body"/>
          </p:nvPr>
        </p:nvSpPr>
        <p:spPr>
          <a:xfrm>
            <a:off x="630621" y="1729477"/>
            <a:ext cx="7851227" cy="658415"/>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normAutofit/>
          </a:bodyPr>
          <a:lstStyle/>
          <a:p>
            <a:pPr indent="0" lvl="0" marL="0" rtl="0" algn="l">
              <a:lnSpc>
                <a:spcPct val="80000"/>
              </a:lnSpc>
              <a:spcBef>
                <a:spcPts val="0"/>
              </a:spcBef>
              <a:spcAft>
                <a:spcPts val="0"/>
              </a:spcAft>
              <a:buSzPts val="1776"/>
              <a:buNone/>
            </a:pPr>
            <a:r>
              <a:rPr b="1" lang="en-US" sz="2220">
                <a:solidFill>
                  <a:srgbClr val="000000"/>
                </a:solidFill>
              </a:rPr>
              <a:t>How many marshmallows do we need to buy for the class camping trip?</a:t>
            </a:r>
            <a:endParaRPr/>
          </a:p>
        </p:txBody>
      </p:sp>
      <p:sp>
        <p:nvSpPr>
          <p:cNvPr id="536" name="Google Shape;536;p22"/>
          <p:cNvSpPr txBox="1"/>
          <p:nvPr/>
        </p:nvSpPr>
        <p:spPr>
          <a:xfrm>
            <a:off x="630621" y="2727433"/>
            <a:ext cx="8166538" cy="2308324"/>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600">
                <a:solidFill>
                  <a:schemeClr val="dk1"/>
                </a:solidFill>
                <a:latin typeface="Century Gothic"/>
                <a:ea typeface="Century Gothic"/>
                <a:cs typeface="Century Gothic"/>
                <a:sym typeface="Century Gothic"/>
              </a:rPr>
              <a:t>Make a plan that would help the camp organizers to buy enough marshmallows with few leftovers. </a:t>
            </a:r>
            <a:endParaRPr/>
          </a:p>
          <a:p>
            <a:pPr indent="0" lvl="0" marL="0" marR="0" rtl="0" algn="l">
              <a:spcBef>
                <a:spcPts val="0"/>
              </a:spcBef>
              <a:spcAft>
                <a:spcPts val="0"/>
              </a:spcAft>
              <a:buNone/>
            </a:pPr>
            <a:r>
              <a:t/>
            </a:r>
            <a:endParaRPr sz="16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lang="en-US" sz="1600">
                <a:solidFill>
                  <a:schemeClr val="dk1"/>
                </a:solidFill>
                <a:latin typeface="Century Gothic"/>
                <a:ea typeface="Century Gothic"/>
                <a:cs typeface="Century Gothic"/>
                <a:sym typeface="Century Gothic"/>
              </a:rPr>
              <a:t>PLAN CRITERIA</a:t>
            </a:r>
            <a:endParaRPr/>
          </a:p>
          <a:p>
            <a:pPr indent="-257175" lvl="0" marL="257175" marR="0" rtl="0" algn="l">
              <a:spcBef>
                <a:spcPts val="0"/>
              </a:spcBef>
              <a:spcAft>
                <a:spcPts val="0"/>
              </a:spcAft>
              <a:buClr>
                <a:schemeClr val="dk1"/>
              </a:buClr>
              <a:buSzPts val="1600"/>
              <a:buFont typeface="Arial"/>
              <a:buChar char="•"/>
            </a:pPr>
            <a:r>
              <a:rPr lang="en-US" sz="1600">
                <a:solidFill>
                  <a:schemeClr val="dk1"/>
                </a:solidFill>
                <a:latin typeface="Century Gothic"/>
                <a:ea typeface="Century Gothic"/>
                <a:cs typeface="Century Gothic"/>
                <a:sym typeface="Century Gothic"/>
              </a:rPr>
              <a:t>Use pictures, words and numbers to show your plan.</a:t>
            </a:r>
            <a:endParaRPr/>
          </a:p>
          <a:p>
            <a:pPr indent="-257175" lvl="0" marL="257175" marR="0" rtl="0" algn="l">
              <a:spcBef>
                <a:spcPts val="0"/>
              </a:spcBef>
              <a:spcAft>
                <a:spcPts val="0"/>
              </a:spcAft>
              <a:buClr>
                <a:schemeClr val="dk1"/>
              </a:buClr>
              <a:buSzPts val="1600"/>
              <a:buFont typeface="Arial"/>
              <a:buChar char="•"/>
            </a:pPr>
            <a:r>
              <a:rPr lang="en-US" sz="1600">
                <a:solidFill>
                  <a:schemeClr val="dk1"/>
                </a:solidFill>
                <a:latin typeface="Century Gothic"/>
                <a:ea typeface="Century Gothic"/>
                <a:cs typeface="Century Gothic"/>
                <a:sym typeface="Century Gothic"/>
              </a:rPr>
              <a:t>List your assumptions</a:t>
            </a:r>
            <a:endParaRPr/>
          </a:p>
          <a:p>
            <a:pPr indent="-257175" lvl="0" marL="257175" marR="0" rtl="0" algn="l">
              <a:spcBef>
                <a:spcPts val="0"/>
              </a:spcBef>
              <a:spcAft>
                <a:spcPts val="0"/>
              </a:spcAft>
              <a:buClr>
                <a:schemeClr val="dk1"/>
              </a:buClr>
              <a:buSzPts val="1600"/>
              <a:buFont typeface="Arial"/>
              <a:buChar char="•"/>
            </a:pPr>
            <a:r>
              <a:rPr lang="en-US" sz="1600">
                <a:solidFill>
                  <a:schemeClr val="dk1"/>
                </a:solidFill>
                <a:latin typeface="Century Gothic"/>
                <a:ea typeface="Century Gothic"/>
                <a:cs typeface="Century Gothic"/>
                <a:sym typeface="Century Gothic"/>
              </a:rPr>
              <a:t>Explain how your plan is fair</a:t>
            </a:r>
            <a:endParaRPr/>
          </a:p>
          <a:p>
            <a:pPr indent="-257175" lvl="0" marL="257175" marR="0" rtl="0" algn="l">
              <a:spcBef>
                <a:spcPts val="0"/>
              </a:spcBef>
              <a:spcAft>
                <a:spcPts val="0"/>
              </a:spcAft>
              <a:buClr>
                <a:schemeClr val="dk1"/>
              </a:buClr>
              <a:buSzPts val="1600"/>
              <a:buFont typeface="Arial"/>
              <a:buChar char="•"/>
            </a:pPr>
            <a:r>
              <a:rPr lang="en-US" sz="1600">
                <a:solidFill>
                  <a:schemeClr val="dk1"/>
                </a:solidFill>
                <a:latin typeface="Century Gothic"/>
                <a:ea typeface="Century Gothic"/>
                <a:cs typeface="Century Gothic"/>
                <a:sym typeface="Century Gothic"/>
              </a:rPr>
              <a:t>Explain how other groups could use your plan to figure out how many marshmallows they need for their camping trip. </a:t>
            </a:r>
            <a:endParaRPr/>
          </a:p>
        </p:txBody>
      </p:sp>
      <p:sp>
        <p:nvSpPr>
          <p:cNvPr id="537" name="Google Shape;537;p22"/>
          <p:cNvSpPr txBox="1"/>
          <p:nvPr/>
        </p:nvSpPr>
        <p:spPr>
          <a:xfrm>
            <a:off x="4749421" y="0"/>
            <a:ext cx="4146657"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u="sng">
                <a:solidFill>
                  <a:schemeClr val="lt1"/>
                </a:solidFill>
                <a:latin typeface="Century Gothic"/>
                <a:ea typeface="Century Gothic"/>
                <a:cs typeface="Century Gothic"/>
                <a:sym typeface="Century Gothic"/>
                <a:hlinkClick r:id="rId3"/>
              </a:rPr>
              <a:t>https://sites.google.com/qc.cuny.edu/m2c3/home</a:t>
            </a:r>
            <a:endParaRPr sz="1100">
              <a:solidFill>
                <a:schemeClr val="lt1"/>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23"/>
          <p:cNvSpPr txBox="1"/>
          <p:nvPr>
            <p:ph type="title"/>
          </p:nvPr>
        </p:nvSpPr>
        <p:spPr>
          <a:xfrm>
            <a:off x="153508" y="134587"/>
            <a:ext cx="7053542" cy="105039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100"/>
              <a:buFont typeface="Century Gothic"/>
              <a:buNone/>
            </a:pPr>
            <a:r>
              <a:rPr lang="en-US">
                <a:solidFill>
                  <a:schemeClr val="dk1"/>
                </a:solidFill>
              </a:rPr>
              <a:t>Group 1</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24"/>
          <p:cNvSpPr txBox="1"/>
          <p:nvPr>
            <p:ph type="title"/>
          </p:nvPr>
        </p:nvSpPr>
        <p:spPr>
          <a:xfrm>
            <a:off x="153508" y="134587"/>
            <a:ext cx="7053542" cy="105039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100"/>
              <a:buFont typeface="Century Gothic"/>
              <a:buNone/>
            </a:pPr>
            <a:r>
              <a:rPr lang="en-US">
                <a:solidFill>
                  <a:schemeClr val="dk1"/>
                </a:solidFill>
              </a:rPr>
              <a:t>Group 2</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25"/>
          <p:cNvSpPr txBox="1"/>
          <p:nvPr>
            <p:ph type="title"/>
          </p:nvPr>
        </p:nvSpPr>
        <p:spPr>
          <a:xfrm>
            <a:off x="153508" y="134587"/>
            <a:ext cx="7053542" cy="105039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100"/>
              <a:buFont typeface="Century Gothic"/>
              <a:buNone/>
            </a:pPr>
            <a:r>
              <a:rPr lang="en-US">
                <a:solidFill>
                  <a:schemeClr val="dk1"/>
                </a:solidFill>
              </a:rPr>
              <a:t>Group 3</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26"/>
          <p:cNvSpPr txBox="1"/>
          <p:nvPr>
            <p:ph type="title"/>
          </p:nvPr>
        </p:nvSpPr>
        <p:spPr>
          <a:xfrm>
            <a:off x="153508" y="134587"/>
            <a:ext cx="7053542" cy="105039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100"/>
              <a:buFont typeface="Century Gothic"/>
              <a:buNone/>
            </a:pPr>
            <a:r>
              <a:rPr lang="en-US">
                <a:solidFill>
                  <a:schemeClr val="dk1"/>
                </a:solidFill>
              </a:rPr>
              <a:t>Group 4</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27"/>
          <p:cNvSpPr txBox="1"/>
          <p:nvPr/>
        </p:nvSpPr>
        <p:spPr>
          <a:xfrm>
            <a:off x="565700" y="125100"/>
            <a:ext cx="5406000" cy="10392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Clr>
                <a:schemeClr val="dk1"/>
              </a:buClr>
              <a:buSzPts val="3300"/>
              <a:buFont typeface="Corbel"/>
              <a:buNone/>
            </a:pPr>
            <a:r>
              <a:rPr b="0" i="0" lang="en-US" sz="3300" u="none" cap="none" strike="noStrike">
                <a:solidFill>
                  <a:schemeClr val="dk1"/>
                </a:solidFill>
                <a:latin typeface="Calibri"/>
                <a:ea typeface="Calibri"/>
                <a:cs typeface="Calibri"/>
                <a:sym typeface="Calibri"/>
              </a:rPr>
              <a:t>Marshmallows for the  </a:t>
            </a:r>
            <a:endParaRPr sz="3300">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3300"/>
              <a:buFont typeface="Corbel"/>
              <a:buNone/>
            </a:pPr>
            <a:r>
              <a:rPr b="0" i="0" lang="en-US" sz="3300" u="none" cap="none" strike="noStrike">
                <a:solidFill>
                  <a:schemeClr val="dk1"/>
                </a:solidFill>
                <a:latin typeface="Calibri"/>
                <a:ea typeface="Calibri"/>
                <a:cs typeface="Calibri"/>
                <a:sym typeface="Calibri"/>
              </a:rPr>
              <a:t>4</a:t>
            </a:r>
            <a:r>
              <a:rPr b="0" baseline="30000" i="0" lang="en-US" sz="3300" u="none" cap="none" strike="noStrike">
                <a:solidFill>
                  <a:schemeClr val="dk1"/>
                </a:solidFill>
                <a:latin typeface="Calibri"/>
                <a:ea typeface="Calibri"/>
                <a:cs typeface="Calibri"/>
                <a:sym typeface="Calibri"/>
              </a:rPr>
              <a:t>th</a:t>
            </a:r>
            <a:r>
              <a:rPr b="0" i="0" lang="en-US" sz="3300" u="none" cap="none" strike="noStrike">
                <a:solidFill>
                  <a:schemeClr val="dk1"/>
                </a:solidFill>
                <a:latin typeface="Calibri"/>
                <a:ea typeface="Calibri"/>
                <a:cs typeface="Calibri"/>
                <a:sym typeface="Calibri"/>
              </a:rPr>
              <a:t> grade camping trip</a:t>
            </a:r>
            <a:endParaRPr sz="1100">
              <a:solidFill>
                <a:schemeClr val="dk1"/>
              </a:solidFill>
              <a:latin typeface="Calibri"/>
              <a:ea typeface="Calibri"/>
              <a:cs typeface="Calibri"/>
              <a:sym typeface="Calibri"/>
            </a:endParaRPr>
          </a:p>
        </p:txBody>
      </p:sp>
      <p:sp>
        <p:nvSpPr>
          <p:cNvPr id="564" name="Google Shape;564;p27"/>
          <p:cNvSpPr txBox="1"/>
          <p:nvPr/>
        </p:nvSpPr>
        <p:spPr>
          <a:xfrm>
            <a:off x="200175" y="1442700"/>
            <a:ext cx="8459400" cy="407100"/>
          </a:xfrm>
          <a:prstGeom prst="rect">
            <a:avLst/>
          </a:prstGeom>
          <a:noFill/>
          <a:ln>
            <a:noFill/>
          </a:ln>
        </p:spPr>
        <p:txBody>
          <a:bodyPr anchorCtr="0" anchor="t" bIns="34275" lIns="68575" spcFirstLastPara="1" rIns="68575" wrap="square" tIns="34275">
            <a:noAutofit/>
          </a:bodyPr>
          <a:lstStyle/>
          <a:p>
            <a:pPr indent="-254000" lvl="0" marL="254000" marR="0" rtl="0" algn="l">
              <a:spcBef>
                <a:spcPts val="0"/>
              </a:spcBef>
              <a:spcAft>
                <a:spcPts val="0"/>
              </a:spcAft>
              <a:buClr>
                <a:srgbClr val="FF0000"/>
              </a:buClr>
              <a:buSzPts val="2400"/>
              <a:buFont typeface="Arial"/>
              <a:buChar char="•"/>
            </a:pPr>
            <a:r>
              <a:rPr b="0" i="0" lang="en-US" sz="2400" u="none" cap="none" strike="noStrike">
                <a:solidFill>
                  <a:srgbClr val="FF0000"/>
                </a:solidFill>
                <a:latin typeface="Calibri"/>
                <a:ea typeface="Calibri"/>
                <a:cs typeface="Calibri"/>
                <a:sym typeface="Calibri"/>
              </a:rPr>
              <a:t>How many marshmallows do we need to buy for the 4</a:t>
            </a:r>
            <a:r>
              <a:rPr b="0" baseline="30000" i="0" lang="en-US" sz="2400" u="none" cap="none" strike="noStrike">
                <a:solidFill>
                  <a:srgbClr val="FF0000"/>
                </a:solidFill>
                <a:latin typeface="Calibri"/>
                <a:ea typeface="Calibri"/>
                <a:cs typeface="Calibri"/>
                <a:sym typeface="Calibri"/>
              </a:rPr>
              <a:t>th</a:t>
            </a:r>
            <a:r>
              <a:rPr b="0" i="0" lang="en-US" sz="2400" u="none" cap="none" strike="noStrike">
                <a:solidFill>
                  <a:srgbClr val="FF0000"/>
                </a:solidFill>
                <a:latin typeface="Calibri"/>
                <a:ea typeface="Calibri"/>
                <a:cs typeface="Calibri"/>
                <a:sym typeface="Calibri"/>
              </a:rPr>
              <a:t> grade camping trip?</a:t>
            </a:r>
            <a:endParaRPr b="0" i="0" sz="2400" u="none" cap="none" strike="noStrike">
              <a:solidFill>
                <a:srgbClr val="000000"/>
              </a:solidFill>
              <a:latin typeface="Calibri"/>
              <a:ea typeface="Calibri"/>
              <a:cs typeface="Calibri"/>
              <a:sym typeface="Calibri"/>
            </a:endParaRPr>
          </a:p>
        </p:txBody>
      </p:sp>
      <p:sp>
        <p:nvSpPr>
          <p:cNvPr id="565" name="Google Shape;565;p27"/>
          <p:cNvSpPr txBox="1"/>
          <p:nvPr/>
        </p:nvSpPr>
        <p:spPr>
          <a:xfrm>
            <a:off x="635324" y="2340775"/>
            <a:ext cx="8368800" cy="2931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chemeClr val="dk1"/>
              </a:buClr>
              <a:buSzPts val="2100"/>
              <a:buFont typeface="Calibri"/>
              <a:buNone/>
            </a:pPr>
            <a:r>
              <a:rPr b="1" i="0" lang="en-US" sz="2100" u="none" cap="none" strike="noStrike">
                <a:solidFill>
                  <a:schemeClr val="dk1"/>
                </a:solidFill>
                <a:latin typeface="Calibri"/>
                <a:ea typeface="Calibri"/>
                <a:cs typeface="Calibri"/>
                <a:sym typeface="Calibri"/>
              </a:rPr>
              <a:t>Make a plan </a:t>
            </a:r>
            <a:r>
              <a:rPr b="0" i="0" lang="en-US" sz="2100" u="none" cap="none" strike="noStrike">
                <a:solidFill>
                  <a:schemeClr val="dk1"/>
                </a:solidFill>
                <a:latin typeface="Calibri"/>
                <a:ea typeface="Calibri"/>
                <a:cs typeface="Calibri"/>
                <a:sym typeface="Calibri"/>
              </a:rPr>
              <a:t>that would help the camp organizers to buy enough marshmallows with few leftovers. </a:t>
            </a:r>
            <a:endParaRPr sz="1100">
              <a:solidFill>
                <a:schemeClr val="dk1"/>
              </a:solidFill>
              <a:latin typeface="Calibri"/>
              <a:ea typeface="Calibri"/>
              <a:cs typeface="Calibri"/>
              <a:sym typeface="Calibri"/>
            </a:endParaRPr>
          </a:p>
          <a:p>
            <a:pPr indent="0" lvl="0" marL="0" marR="0" rtl="0" algn="l">
              <a:spcBef>
                <a:spcPts val="0"/>
              </a:spcBef>
              <a:spcAft>
                <a:spcPts val="0"/>
              </a:spcAft>
              <a:buClr>
                <a:schemeClr val="lt1"/>
              </a:buClr>
              <a:buSzPts val="2100"/>
              <a:buFont typeface="Century Gothic"/>
              <a:buNone/>
            </a:pPr>
            <a:r>
              <a:t/>
            </a:r>
            <a:endParaRPr sz="21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100"/>
              <a:buFont typeface="Calibri"/>
              <a:buNone/>
            </a:pPr>
            <a:r>
              <a:rPr lang="en-US" sz="2100">
                <a:solidFill>
                  <a:schemeClr val="dk1"/>
                </a:solidFill>
                <a:latin typeface="Calibri"/>
                <a:ea typeface="Calibri"/>
                <a:cs typeface="Calibri"/>
                <a:sym typeface="Calibri"/>
              </a:rPr>
              <a:t>PLAN CRITERIA</a:t>
            </a:r>
            <a:endParaRPr sz="11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100"/>
              <a:buFont typeface="Calibri"/>
              <a:buNone/>
            </a:pPr>
            <a:r>
              <a:rPr lang="en-US" sz="2100">
                <a:solidFill>
                  <a:schemeClr val="dk1"/>
                </a:solidFill>
                <a:latin typeface="Calibri"/>
                <a:ea typeface="Calibri"/>
                <a:cs typeface="Calibri"/>
                <a:sym typeface="Calibri"/>
              </a:rPr>
              <a:t>- Use pictures, words and numbers to show your plan.</a:t>
            </a:r>
            <a:endParaRPr sz="11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100"/>
              <a:buFont typeface="Calibri"/>
              <a:buNone/>
            </a:pPr>
            <a:r>
              <a:rPr lang="en-US" sz="2100">
                <a:solidFill>
                  <a:schemeClr val="dk1"/>
                </a:solidFill>
                <a:latin typeface="Calibri"/>
                <a:ea typeface="Calibri"/>
                <a:cs typeface="Calibri"/>
                <a:sym typeface="Calibri"/>
              </a:rPr>
              <a:t>- List your assumptions</a:t>
            </a:r>
            <a:endParaRPr sz="11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100"/>
              <a:buFont typeface="Calibri"/>
              <a:buNone/>
            </a:pPr>
            <a:r>
              <a:rPr lang="en-US" sz="2100">
                <a:solidFill>
                  <a:schemeClr val="dk1"/>
                </a:solidFill>
                <a:latin typeface="Calibri"/>
                <a:ea typeface="Calibri"/>
                <a:cs typeface="Calibri"/>
                <a:sym typeface="Calibri"/>
              </a:rPr>
              <a:t>- Explain how other groups could use your plan to figure out how many marshmallows they need for their camping trip. </a:t>
            </a:r>
            <a:endParaRPr sz="1100">
              <a:solidFill>
                <a:schemeClr val="dk1"/>
              </a:solidFill>
              <a:latin typeface="Calibri"/>
              <a:ea typeface="Calibri"/>
              <a:cs typeface="Calibri"/>
              <a:sym typeface="Calibri"/>
            </a:endParaRPr>
          </a:p>
          <a:p>
            <a:pPr indent="0" lvl="0" marL="0" marR="0" rtl="0" algn="l">
              <a:spcBef>
                <a:spcPts val="0"/>
              </a:spcBef>
              <a:spcAft>
                <a:spcPts val="0"/>
              </a:spcAft>
              <a:buClr>
                <a:schemeClr val="lt1"/>
              </a:buClr>
              <a:buSzPts val="1800"/>
              <a:buFont typeface="Century Gothic"/>
              <a:buNone/>
            </a:pPr>
            <a:r>
              <a:t/>
            </a:r>
            <a:endParaRPr sz="1800">
              <a:solidFill>
                <a:schemeClr val="dk1"/>
              </a:solidFill>
              <a:latin typeface="Calibri"/>
              <a:ea typeface="Calibri"/>
              <a:cs typeface="Calibri"/>
              <a:sym typeface="Calibri"/>
            </a:endParaRPr>
          </a:p>
        </p:txBody>
      </p:sp>
      <p:pic>
        <p:nvPicPr>
          <p:cNvPr id="566" name="Google Shape;566;p27"/>
          <p:cNvPicPr preferRelativeResize="0"/>
          <p:nvPr/>
        </p:nvPicPr>
        <p:blipFill rotWithShape="1">
          <a:blip r:embed="rId3">
            <a:alphaModFix/>
          </a:blip>
          <a:srcRect b="0" l="0" r="0" t="0"/>
          <a:stretch/>
        </p:blipFill>
        <p:spPr>
          <a:xfrm>
            <a:off x="6169819" y="125102"/>
            <a:ext cx="1831182" cy="1219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28"/>
          <p:cNvSpPr txBox="1"/>
          <p:nvPr>
            <p:ph type="title"/>
          </p:nvPr>
        </p:nvSpPr>
        <p:spPr>
          <a:xfrm>
            <a:off x="311700" y="105600"/>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3600"/>
              <a:buFont typeface="Century Gothic"/>
              <a:buNone/>
            </a:pPr>
            <a:r>
              <a:rPr lang="en-US">
                <a:solidFill>
                  <a:schemeClr val="dk1"/>
                </a:solidFill>
              </a:rPr>
              <a:t>4th grade </a:t>
            </a:r>
            <a:endParaRPr>
              <a:solidFill>
                <a:schemeClr val="dk1"/>
              </a:solidFill>
            </a:endParaRPr>
          </a:p>
          <a:p>
            <a:pPr indent="0" lvl="0" marL="0" rtl="0" algn="l">
              <a:lnSpc>
                <a:spcPct val="100000"/>
              </a:lnSpc>
              <a:spcBef>
                <a:spcPts val="0"/>
              </a:spcBef>
              <a:spcAft>
                <a:spcPts val="0"/>
              </a:spcAft>
              <a:buClr>
                <a:schemeClr val="dk1"/>
              </a:buClr>
              <a:buSzPts val="3600"/>
              <a:buFont typeface="Century Gothic"/>
              <a:buNone/>
            </a:pPr>
            <a:r>
              <a:rPr lang="en-US">
                <a:solidFill>
                  <a:schemeClr val="dk1"/>
                </a:solidFill>
              </a:rPr>
              <a:t>Student Work </a:t>
            </a:r>
            <a:endParaRPr>
              <a:solidFill>
                <a:schemeClr val="dk1"/>
              </a:solidFill>
            </a:endParaRPr>
          </a:p>
        </p:txBody>
      </p:sp>
      <p:sp>
        <p:nvSpPr>
          <p:cNvPr id="572" name="Google Shape;572;p28"/>
          <p:cNvSpPr txBox="1"/>
          <p:nvPr>
            <p:ph idx="1" type="body"/>
          </p:nvPr>
        </p:nvSpPr>
        <p:spPr>
          <a:xfrm>
            <a:off x="311700" y="1932075"/>
            <a:ext cx="2986800" cy="263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US" sz="2000">
                <a:solidFill>
                  <a:schemeClr val="dk1"/>
                </a:solidFill>
              </a:rPr>
              <a:t>Students brainstorm what they know, need to know, and need to decide to solve the Marshmallow for S’Mores task.</a:t>
            </a:r>
            <a:endParaRPr sz="2000">
              <a:solidFill>
                <a:schemeClr val="dk1"/>
              </a:solidFill>
            </a:endParaRPr>
          </a:p>
        </p:txBody>
      </p:sp>
      <p:pic>
        <p:nvPicPr>
          <p:cNvPr id="573" name="Google Shape;573;p28"/>
          <p:cNvPicPr preferRelativeResize="0"/>
          <p:nvPr/>
        </p:nvPicPr>
        <p:blipFill rotWithShape="1">
          <a:blip r:embed="rId3">
            <a:alphaModFix/>
          </a:blip>
          <a:srcRect b="0" l="0" r="0" t="0"/>
          <a:stretch/>
        </p:blipFill>
        <p:spPr>
          <a:xfrm>
            <a:off x="3420301" y="0"/>
            <a:ext cx="5147873"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29"/>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t/>
            </a:r>
            <a:endParaRPr/>
          </a:p>
        </p:txBody>
      </p:sp>
      <p:pic>
        <p:nvPicPr>
          <p:cNvPr id="579" name="Google Shape;579;p29" title="AB07 Marshmallow Launch Clip.mov">
            <a:hlinkClick r:id="rId3"/>
          </p:cNvPr>
          <p:cNvPicPr preferRelativeResize="0"/>
          <p:nvPr/>
        </p:nvPicPr>
        <p:blipFill rotWithShape="1">
          <a:blip r:embed="rId4">
            <a:alphaModFix/>
          </a:blip>
          <a:srcRect b="0" l="0" r="0" t="0"/>
          <a:stretch/>
        </p:blipFill>
        <p:spPr>
          <a:xfrm>
            <a:off x="221850" y="0"/>
            <a:ext cx="8922149" cy="5018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
          <p:cNvSpPr txBox="1"/>
          <p:nvPr>
            <p:ph type="ctrTitle"/>
          </p:nvPr>
        </p:nvSpPr>
        <p:spPr>
          <a:xfrm>
            <a:off x="181150" y="0"/>
            <a:ext cx="8520600" cy="9225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2"/>
              </a:buClr>
              <a:buSzPts val="4400"/>
              <a:buFont typeface="Century Gothic"/>
              <a:buNone/>
            </a:pPr>
            <a:r>
              <a:rPr lang="en-US" sz="4400">
                <a:solidFill>
                  <a:schemeClr val="dk2"/>
                </a:solidFill>
                <a:latin typeface="Century Gothic"/>
                <a:ea typeface="Century Gothic"/>
                <a:cs typeface="Century Gothic"/>
                <a:sym typeface="Century Gothic"/>
              </a:rPr>
              <a:t>Math is meaningful when</a:t>
            </a:r>
            <a:endParaRPr sz="4400">
              <a:solidFill>
                <a:schemeClr val="dk2"/>
              </a:solidFill>
              <a:latin typeface="Century Gothic"/>
              <a:ea typeface="Century Gothic"/>
              <a:cs typeface="Century Gothic"/>
              <a:sym typeface="Century Gothic"/>
            </a:endParaRPr>
          </a:p>
        </p:txBody>
      </p:sp>
      <p:sp>
        <p:nvSpPr>
          <p:cNvPr id="301" name="Google Shape;301;p3"/>
          <p:cNvSpPr txBox="1"/>
          <p:nvPr/>
        </p:nvSpPr>
        <p:spPr>
          <a:xfrm>
            <a:off x="167400" y="13072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02" name="Google Shape;302;p3"/>
          <p:cNvSpPr txBox="1"/>
          <p:nvPr/>
        </p:nvSpPr>
        <p:spPr>
          <a:xfrm>
            <a:off x="167400" y="752275"/>
            <a:ext cx="8809200" cy="487500"/>
          </a:xfrm>
          <a:prstGeom prst="rect">
            <a:avLst/>
          </a:prstGeom>
          <a:solidFill>
            <a:srgbClr val="FFFFFF"/>
          </a:solidFill>
          <a:ln cap="flat" cmpd="sng" w="28575">
            <a:solidFill>
              <a:srgbClr val="38761D"/>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Clr>
                <a:srgbClr val="CC0000"/>
              </a:buClr>
              <a:buSzPts val="2400"/>
              <a:buFont typeface="Century Gothic"/>
              <a:buNone/>
            </a:pPr>
            <a:r>
              <a:rPr b="0" i="0" lang="en-US" sz="2400" u="none" cap="none" strike="noStrike">
                <a:solidFill>
                  <a:srgbClr val="CC0000"/>
                </a:solidFill>
                <a:latin typeface="Century Gothic"/>
                <a:ea typeface="Century Gothic"/>
                <a:cs typeface="Century Gothic"/>
                <a:sym typeface="Century Gothic"/>
              </a:rPr>
              <a:t>      students are</a:t>
            </a:r>
            <a:r>
              <a:rPr b="0" i="0" lang="en-US" sz="1800" u="none" cap="none" strike="noStrike">
                <a:solidFill>
                  <a:srgbClr val="CC0000"/>
                </a:solidFill>
                <a:latin typeface="Century Gothic"/>
                <a:ea typeface="Century Gothic"/>
                <a:cs typeface="Century Gothic"/>
                <a:sym typeface="Century Gothic"/>
              </a:rPr>
              <a:t>…</a:t>
            </a:r>
            <a:r>
              <a:rPr b="0" i="0" lang="en-US" sz="1800" u="none" cap="none" strike="noStrike">
                <a:solidFill>
                  <a:schemeClr val="lt1"/>
                </a:solidFill>
                <a:latin typeface="Century Gothic"/>
                <a:ea typeface="Century Gothic"/>
                <a:cs typeface="Century Gothic"/>
                <a:sym typeface="Century Gothic"/>
              </a:rPr>
              <a:t>            </a:t>
            </a:r>
            <a:r>
              <a:rPr b="0" i="0" lang="en-US" sz="2400" u="none" cap="none" strike="noStrike">
                <a:solidFill>
                  <a:srgbClr val="20124D"/>
                </a:solidFill>
                <a:latin typeface="Century Gothic"/>
                <a:ea typeface="Century Gothic"/>
                <a:cs typeface="Century Gothic"/>
                <a:sym typeface="Century Gothic"/>
              </a:rPr>
              <a:t> 		              teachers are…</a:t>
            </a:r>
            <a:endParaRPr b="0" i="0" sz="2400" u="none" cap="none" strike="noStrike">
              <a:solidFill>
                <a:srgbClr val="20124D"/>
              </a:solidFill>
              <a:latin typeface="Century Gothic"/>
              <a:ea typeface="Century Gothic"/>
              <a:cs typeface="Century Gothic"/>
              <a:sym typeface="Century Gothic"/>
            </a:endParaRPr>
          </a:p>
        </p:txBody>
      </p:sp>
      <p:cxnSp>
        <p:nvCxnSpPr>
          <p:cNvPr id="303" name="Google Shape;303;p3"/>
          <p:cNvCxnSpPr/>
          <p:nvPr/>
        </p:nvCxnSpPr>
        <p:spPr>
          <a:xfrm>
            <a:off x="4572000" y="1239775"/>
            <a:ext cx="21300" cy="3886200"/>
          </a:xfrm>
          <a:prstGeom prst="straightConnector1">
            <a:avLst/>
          </a:prstGeom>
          <a:noFill/>
          <a:ln cap="flat" cmpd="sng" w="38100">
            <a:solidFill>
              <a:schemeClr val="dk2"/>
            </a:solidFill>
            <a:prstDash val="solid"/>
            <a:round/>
            <a:headEnd len="sm" w="sm" type="none"/>
            <a:tailEnd len="sm" w="sm" type="none"/>
          </a:ln>
        </p:spPr>
      </p:cxnSp>
      <p:sp>
        <p:nvSpPr>
          <p:cNvPr id="304" name="Google Shape;304;p3"/>
          <p:cNvSpPr txBox="1"/>
          <p:nvPr/>
        </p:nvSpPr>
        <p:spPr>
          <a:xfrm>
            <a:off x="2308525" y="12994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05" name="Google Shape;305;p3"/>
          <p:cNvSpPr txBox="1"/>
          <p:nvPr/>
        </p:nvSpPr>
        <p:spPr>
          <a:xfrm>
            <a:off x="2308525" y="16470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06" name="Google Shape;306;p3"/>
          <p:cNvSpPr txBox="1"/>
          <p:nvPr/>
        </p:nvSpPr>
        <p:spPr>
          <a:xfrm>
            <a:off x="167400" y="165436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07" name="Google Shape;307;p3"/>
          <p:cNvSpPr txBox="1"/>
          <p:nvPr/>
        </p:nvSpPr>
        <p:spPr>
          <a:xfrm>
            <a:off x="167400" y="1976500"/>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08" name="Google Shape;308;p3"/>
          <p:cNvSpPr txBox="1"/>
          <p:nvPr/>
        </p:nvSpPr>
        <p:spPr>
          <a:xfrm>
            <a:off x="2308525" y="19954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09" name="Google Shape;309;p3"/>
          <p:cNvSpPr txBox="1"/>
          <p:nvPr/>
        </p:nvSpPr>
        <p:spPr>
          <a:xfrm>
            <a:off x="167400" y="22977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10" name="Google Shape;310;p3"/>
          <p:cNvSpPr txBox="1"/>
          <p:nvPr/>
        </p:nvSpPr>
        <p:spPr>
          <a:xfrm>
            <a:off x="2308525" y="23215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11" name="Google Shape;311;p3"/>
          <p:cNvSpPr txBox="1"/>
          <p:nvPr/>
        </p:nvSpPr>
        <p:spPr>
          <a:xfrm>
            <a:off x="2308525" y="26695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12" name="Google Shape;312;p3"/>
          <p:cNvSpPr txBox="1"/>
          <p:nvPr/>
        </p:nvSpPr>
        <p:spPr>
          <a:xfrm>
            <a:off x="167400" y="26457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13" name="Google Shape;313;p3"/>
          <p:cNvSpPr txBox="1"/>
          <p:nvPr/>
        </p:nvSpPr>
        <p:spPr>
          <a:xfrm>
            <a:off x="167400" y="29956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14" name="Google Shape;314;p3"/>
          <p:cNvSpPr txBox="1"/>
          <p:nvPr/>
        </p:nvSpPr>
        <p:spPr>
          <a:xfrm>
            <a:off x="2308525" y="302196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15" name="Google Shape;315;p3"/>
          <p:cNvSpPr txBox="1"/>
          <p:nvPr/>
        </p:nvSpPr>
        <p:spPr>
          <a:xfrm>
            <a:off x="2308525" y="33436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16" name="Google Shape;316;p3"/>
          <p:cNvSpPr txBox="1"/>
          <p:nvPr/>
        </p:nvSpPr>
        <p:spPr>
          <a:xfrm>
            <a:off x="167400" y="46992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17" name="Google Shape;317;p3"/>
          <p:cNvSpPr txBox="1"/>
          <p:nvPr/>
        </p:nvSpPr>
        <p:spPr>
          <a:xfrm>
            <a:off x="167400" y="43417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18" name="Google Shape;318;p3"/>
          <p:cNvSpPr txBox="1"/>
          <p:nvPr/>
        </p:nvSpPr>
        <p:spPr>
          <a:xfrm>
            <a:off x="167400" y="39841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19" name="Google Shape;319;p3"/>
          <p:cNvSpPr txBox="1"/>
          <p:nvPr/>
        </p:nvSpPr>
        <p:spPr>
          <a:xfrm>
            <a:off x="167400" y="36266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20" name="Google Shape;320;p3"/>
          <p:cNvSpPr txBox="1"/>
          <p:nvPr/>
        </p:nvSpPr>
        <p:spPr>
          <a:xfrm>
            <a:off x="167400" y="331496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21" name="Google Shape;321;p3"/>
          <p:cNvSpPr txBox="1"/>
          <p:nvPr/>
        </p:nvSpPr>
        <p:spPr>
          <a:xfrm>
            <a:off x="2308525" y="433951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22" name="Google Shape;322;p3"/>
          <p:cNvSpPr txBox="1"/>
          <p:nvPr/>
        </p:nvSpPr>
        <p:spPr>
          <a:xfrm>
            <a:off x="2308525" y="40177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23" name="Google Shape;323;p3"/>
          <p:cNvSpPr txBox="1"/>
          <p:nvPr/>
        </p:nvSpPr>
        <p:spPr>
          <a:xfrm>
            <a:off x="2308525" y="46918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24" name="Google Shape;324;p3"/>
          <p:cNvSpPr txBox="1"/>
          <p:nvPr/>
        </p:nvSpPr>
        <p:spPr>
          <a:xfrm>
            <a:off x="2308525" y="3680725"/>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25" name="Google Shape;325;p3"/>
          <p:cNvSpPr txBox="1"/>
          <p:nvPr/>
        </p:nvSpPr>
        <p:spPr>
          <a:xfrm>
            <a:off x="4802375" y="13035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26" name="Google Shape;326;p3"/>
          <p:cNvSpPr txBox="1"/>
          <p:nvPr/>
        </p:nvSpPr>
        <p:spPr>
          <a:xfrm>
            <a:off x="6943500" y="12957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27" name="Google Shape;327;p3"/>
          <p:cNvSpPr txBox="1"/>
          <p:nvPr/>
        </p:nvSpPr>
        <p:spPr>
          <a:xfrm>
            <a:off x="6943500" y="16433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28" name="Google Shape;328;p3"/>
          <p:cNvSpPr txBox="1"/>
          <p:nvPr/>
        </p:nvSpPr>
        <p:spPr>
          <a:xfrm>
            <a:off x="4802375" y="165066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29" name="Google Shape;329;p3"/>
          <p:cNvSpPr txBox="1"/>
          <p:nvPr/>
        </p:nvSpPr>
        <p:spPr>
          <a:xfrm>
            <a:off x="4802375" y="1972800"/>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30" name="Google Shape;330;p3"/>
          <p:cNvSpPr txBox="1"/>
          <p:nvPr/>
        </p:nvSpPr>
        <p:spPr>
          <a:xfrm>
            <a:off x="6943500" y="19917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31" name="Google Shape;331;p3"/>
          <p:cNvSpPr txBox="1"/>
          <p:nvPr/>
        </p:nvSpPr>
        <p:spPr>
          <a:xfrm>
            <a:off x="4802375" y="22940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32" name="Google Shape;332;p3"/>
          <p:cNvSpPr txBox="1"/>
          <p:nvPr/>
        </p:nvSpPr>
        <p:spPr>
          <a:xfrm>
            <a:off x="6943500" y="23178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33" name="Google Shape;333;p3"/>
          <p:cNvSpPr txBox="1"/>
          <p:nvPr/>
        </p:nvSpPr>
        <p:spPr>
          <a:xfrm>
            <a:off x="6943500" y="26658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34" name="Google Shape;334;p3"/>
          <p:cNvSpPr txBox="1"/>
          <p:nvPr/>
        </p:nvSpPr>
        <p:spPr>
          <a:xfrm>
            <a:off x="4802375" y="26420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35" name="Google Shape;335;p3"/>
          <p:cNvSpPr txBox="1"/>
          <p:nvPr/>
        </p:nvSpPr>
        <p:spPr>
          <a:xfrm>
            <a:off x="4802375" y="29919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36" name="Google Shape;336;p3"/>
          <p:cNvSpPr txBox="1"/>
          <p:nvPr/>
        </p:nvSpPr>
        <p:spPr>
          <a:xfrm>
            <a:off x="6943500" y="301826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37" name="Google Shape;337;p3"/>
          <p:cNvSpPr txBox="1"/>
          <p:nvPr/>
        </p:nvSpPr>
        <p:spPr>
          <a:xfrm>
            <a:off x="6943500" y="33399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38" name="Google Shape;338;p3"/>
          <p:cNvSpPr txBox="1"/>
          <p:nvPr/>
        </p:nvSpPr>
        <p:spPr>
          <a:xfrm>
            <a:off x="4802375" y="46955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39" name="Google Shape;339;p3"/>
          <p:cNvSpPr txBox="1"/>
          <p:nvPr/>
        </p:nvSpPr>
        <p:spPr>
          <a:xfrm>
            <a:off x="4802375" y="43380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40" name="Google Shape;340;p3"/>
          <p:cNvSpPr txBox="1"/>
          <p:nvPr/>
        </p:nvSpPr>
        <p:spPr>
          <a:xfrm>
            <a:off x="4802375" y="39804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41" name="Google Shape;341;p3"/>
          <p:cNvSpPr txBox="1"/>
          <p:nvPr/>
        </p:nvSpPr>
        <p:spPr>
          <a:xfrm>
            <a:off x="4802375" y="36229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42" name="Google Shape;342;p3"/>
          <p:cNvSpPr txBox="1"/>
          <p:nvPr/>
        </p:nvSpPr>
        <p:spPr>
          <a:xfrm>
            <a:off x="4802375" y="331126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43" name="Google Shape;343;p3"/>
          <p:cNvSpPr txBox="1"/>
          <p:nvPr/>
        </p:nvSpPr>
        <p:spPr>
          <a:xfrm>
            <a:off x="6943500" y="433581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44" name="Google Shape;344;p3"/>
          <p:cNvSpPr txBox="1"/>
          <p:nvPr/>
        </p:nvSpPr>
        <p:spPr>
          <a:xfrm>
            <a:off x="6943500" y="40140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45" name="Google Shape;345;p3"/>
          <p:cNvSpPr txBox="1"/>
          <p:nvPr/>
        </p:nvSpPr>
        <p:spPr>
          <a:xfrm>
            <a:off x="6943500" y="46881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46" name="Google Shape;346;p3"/>
          <p:cNvSpPr txBox="1"/>
          <p:nvPr/>
        </p:nvSpPr>
        <p:spPr>
          <a:xfrm>
            <a:off x="6943500" y="3677025"/>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30"/>
          <p:cNvSpPr txBox="1"/>
          <p:nvPr>
            <p:ph type="title"/>
          </p:nvPr>
        </p:nvSpPr>
        <p:spPr>
          <a:xfrm>
            <a:off x="0" y="166549"/>
            <a:ext cx="85206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3600"/>
              <a:buFont typeface="Century Gothic"/>
              <a:buNone/>
            </a:pPr>
            <a:r>
              <a:rPr lang="en-US">
                <a:solidFill>
                  <a:schemeClr val="dk1"/>
                </a:solidFill>
              </a:rPr>
              <a:t>Student Work </a:t>
            </a:r>
            <a:endParaRPr>
              <a:solidFill>
                <a:schemeClr val="dk1"/>
              </a:solidFill>
            </a:endParaRPr>
          </a:p>
        </p:txBody>
      </p:sp>
      <p:sp>
        <p:nvSpPr>
          <p:cNvPr id="585" name="Google Shape;585;p30"/>
          <p:cNvSpPr txBox="1"/>
          <p:nvPr>
            <p:ph idx="1" type="body"/>
          </p:nvPr>
        </p:nvSpPr>
        <p:spPr>
          <a:xfrm>
            <a:off x="156650" y="920400"/>
            <a:ext cx="2463000" cy="330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US" sz="1800">
                <a:solidFill>
                  <a:schemeClr val="dk1"/>
                </a:solidFill>
              </a:rPr>
              <a:t>Students assume that 41 children and 10-12 adults are coming on the trip.</a:t>
            </a:r>
            <a:endParaRPr sz="1800">
              <a:solidFill>
                <a:schemeClr val="dk1"/>
              </a:solidFill>
            </a:endParaRPr>
          </a:p>
          <a:p>
            <a:pPr indent="0" lvl="0" marL="0" rtl="0" algn="l">
              <a:lnSpc>
                <a:spcPct val="115000"/>
              </a:lnSpc>
              <a:spcBef>
                <a:spcPts val="0"/>
              </a:spcBef>
              <a:spcAft>
                <a:spcPts val="0"/>
              </a:spcAft>
              <a:buSzPts val="1800"/>
              <a:buNone/>
            </a:pPr>
            <a:r>
              <a:t/>
            </a:r>
            <a:endParaRPr sz="1800">
              <a:solidFill>
                <a:schemeClr val="dk1"/>
              </a:solidFill>
            </a:endParaRPr>
          </a:p>
          <a:p>
            <a:pPr indent="0" lvl="0" marL="0" rtl="0" algn="l">
              <a:lnSpc>
                <a:spcPct val="115000"/>
              </a:lnSpc>
              <a:spcBef>
                <a:spcPts val="0"/>
              </a:spcBef>
              <a:spcAft>
                <a:spcPts val="0"/>
              </a:spcAft>
              <a:buSzPts val="1800"/>
              <a:buNone/>
            </a:pPr>
            <a:r>
              <a:rPr lang="en-US" sz="1800">
                <a:solidFill>
                  <a:schemeClr val="dk1"/>
                </a:solidFill>
              </a:rPr>
              <a:t>They assume one jumbo marshmallow per person, and that extras are needed for the staff that run the camp. </a:t>
            </a:r>
            <a:endParaRPr sz="1800">
              <a:solidFill>
                <a:schemeClr val="dk1"/>
              </a:solidFill>
            </a:endParaRPr>
          </a:p>
        </p:txBody>
      </p:sp>
      <p:pic>
        <p:nvPicPr>
          <p:cNvPr id="586" name="Google Shape;586;p30"/>
          <p:cNvPicPr preferRelativeResize="0"/>
          <p:nvPr/>
        </p:nvPicPr>
        <p:blipFill rotWithShape="1">
          <a:blip r:embed="rId3">
            <a:alphaModFix/>
          </a:blip>
          <a:srcRect b="0" l="0" r="0" t="0"/>
          <a:stretch/>
        </p:blipFill>
        <p:spPr>
          <a:xfrm rot="-5400000">
            <a:off x="3518111" y="-651388"/>
            <a:ext cx="4807951" cy="64438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31"/>
          <p:cNvSpPr txBox="1"/>
          <p:nvPr>
            <p:ph type="title"/>
          </p:nvPr>
        </p:nvSpPr>
        <p:spPr>
          <a:xfrm>
            <a:off x="6309700" y="140425"/>
            <a:ext cx="2915400" cy="70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3600"/>
              <a:buFont typeface="Century Gothic"/>
              <a:buNone/>
            </a:pPr>
            <a:r>
              <a:rPr lang="en-US">
                <a:solidFill>
                  <a:schemeClr val="dk1"/>
                </a:solidFill>
              </a:rPr>
              <a:t>Summary of Group Solutions </a:t>
            </a:r>
            <a:endParaRPr>
              <a:solidFill>
                <a:schemeClr val="dk1"/>
              </a:solidFill>
            </a:endParaRPr>
          </a:p>
        </p:txBody>
      </p:sp>
      <p:pic>
        <p:nvPicPr>
          <p:cNvPr id="592" name="Google Shape;592;p31"/>
          <p:cNvPicPr preferRelativeResize="0"/>
          <p:nvPr/>
        </p:nvPicPr>
        <p:blipFill rotWithShape="1">
          <a:blip r:embed="rId3">
            <a:alphaModFix/>
          </a:blip>
          <a:srcRect b="0" l="0" r="0" t="0"/>
          <a:stretch/>
        </p:blipFill>
        <p:spPr>
          <a:xfrm rot="-5400000">
            <a:off x="614267" y="-459067"/>
            <a:ext cx="5134799" cy="60616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pic>
        <p:nvPicPr>
          <p:cNvPr id="597" name="Google Shape;597;p32"/>
          <p:cNvPicPr preferRelativeResize="0"/>
          <p:nvPr/>
        </p:nvPicPr>
        <p:blipFill rotWithShape="1">
          <a:blip r:embed="rId3">
            <a:alphaModFix/>
          </a:blip>
          <a:srcRect b="0" l="4100" r="14538" t="5864"/>
          <a:stretch/>
        </p:blipFill>
        <p:spPr>
          <a:xfrm>
            <a:off x="25" y="693300"/>
            <a:ext cx="7747274" cy="4450200"/>
          </a:xfrm>
          <a:prstGeom prst="rect">
            <a:avLst/>
          </a:prstGeom>
          <a:noFill/>
          <a:ln>
            <a:noFill/>
          </a:ln>
        </p:spPr>
      </p:pic>
      <p:sp>
        <p:nvSpPr>
          <p:cNvPr id="598" name="Google Shape;598;p32"/>
          <p:cNvSpPr txBox="1"/>
          <p:nvPr/>
        </p:nvSpPr>
        <p:spPr>
          <a:xfrm>
            <a:off x="6695100" y="2845250"/>
            <a:ext cx="1886700" cy="733800"/>
          </a:xfrm>
          <a:prstGeom prst="rect">
            <a:avLst/>
          </a:prstGeom>
          <a:solidFill>
            <a:srgbClr val="FFD966"/>
          </a:solid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Each kid gets 2 marshmallows</a:t>
            </a:r>
            <a:endParaRPr sz="1800">
              <a:solidFill>
                <a:schemeClr val="dk1"/>
              </a:solidFill>
              <a:latin typeface="Arial"/>
              <a:ea typeface="Arial"/>
              <a:cs typeface="Arial"/>
              <a:sym typeface="Arial"/>
            </a:endParaRPr>
          </a:p>
          <a:p>
            <a:pPr indent="0" lvl="0" marL="0" marR="0" rtl="0" algn="l">
              <a:spcBef>
                <a:spcPts val="0"/>
              </a:spcBef>
              <a:spcAft>
                <a:spcPts val="0"/>
              </a:spcAft>
              <a:buClr>
                <a:schemeClr val="lt1"/>
              </a:buClr>
              <a:buSzPts val="1800"/>
              <a:buFont typeface="Century Gothic"/>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Clr>
                <a:schemeClr val="lt1"/>
              </a:buClr>
              <a:buSzPts val="1800"/>
              <a:buFont typeface="Century Gothic"/>
              <a:buNone/>
            </a:pPr>
            <a:r>
              <a:t/>
            </a:r>
            <a:endParaRPr sz="1800">
              <a:solidFill>
                <a:schemeClr val="lt1"/>
              </a:solidFill>
              <a:latin typeface="Century Gothic"/>
              <a:ea typeface="Century Gothic"/>
              <a:cs typeface="Century Gothic"/>
              <a:sym typeface="Century Gothic"/>
            </a:endParaRPr>
          </a:p>
        </p:txBody>
      </p:sp>
      <p:sp>
        <p:nvSpPr>
          <p:cNvPr id="599" name="Google Shape;599;p32"/>
          <p:cNvSpPr txBox="1"/>
          <p:nvPr/>
        </p:nvSpPr>
        <p:spPr>
          <a:xfrm>
            <a:off x="121800" y="121800"/>
            <a:ext cx="8460000" cy="505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Rising 1st graders Mathematizing the Marshmallow Task</a:t>
            </a:r>
            <a:endParaRPr sz="2400">
              <a:solidFill>
                <a:schemeClr val="dk1"/>
              </a:solidFill>
              <a:latin typeface="Century Gothic"/>
              <a:ea typeface="Century Gothic"/>
              <a:cs typeface="Century Gothic"/>
              <a:sym typeface="Century Gothic"/>
            </a:endParaRPr>
          </a:p>
        </p:txBody>
      </p:sp>
      <p:sp>
        <p:nvSpPr>
          <p:cNvPr id="600" name="Google Shape;600;p32"/>
          <p:cNvSpPr txBox="1"/>
          <p:nvPr/>
        </p:nvSpPr>
        <p:spPr>
          <a:xfrm>
            <a:off x="7270175" y="4809150"/>
            <a:ext cx="1820400" cy="2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Century Gothic"/>
                <a:ea typeface="Century Gothic"/>
                <a:cs typeface="Century Gothic"/>
                <a:sym typeface="Century Gothic"/>
              </a:rPr>
              <a:t>McVicar (2019)</a:t>
            </a:r>
            <a:endParaRPr sz="1200">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pic>
        <p:nvPicPr>
          <p:cNvPr id="605" name="Google Shape;605;p33"/>
          <p:cNvPicPr preferRelativeResize="0"/>
          <p:nvPr/>
        </p:nvPicPr>
        <p:blipFill rotWithShape="1">
          <a:blip r:embed="rId3">
            <a:alphaModFix/>
          </a:blip>
          <a:srcRect b="0" l="0" r="0" t="0"/>
          <a:stretch/>
        </p:blipFill>
        <p:spPr>
          <a:xfrm>
            <a:off x="1575965" y="36275"/>
            <a:ext cx="6539074" cy="5143500"/>
          </a:xfrm>
          <a:prstGeom prst="rect">
            <a:avLst/>
          </a:prstGeom>
          <a:noFill/>
          <a:ln>
            <a:noFill/>
          </a:ln>
        </p:spPr>
      </p:pic>
      <p:sp>
        <p:nvSpPr>
          <p:cNvPr id="606" name="Google Shape;606;p33"/>
          <p:cNvSpPr txBox="1"/>
          <p:nvPr/>
        </p:nvSpPr>
        <p:spPr>
          <a:xfrm>
            <a:off x="2206700" y="762900"/>
            <a:ext cx="4725000" cy="5514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lt1"/>
              </a:buClr>
              <a:buSzPts val="1800"/>
              <a:buFont typeface="Century Gothic"/>
              <a:buNone/>
            </a:pPr>
            <a:r>
              <a:t/>
            </a:r>
            <a:endParaRPr sz="1800">
              <a:solidFill>
                <a:schemeClr val="lt1"/>
              </a:solidFill>
              <a:latin typeface="Century Gothic"/>
              <a:ea typeface="Century Gothic"/>
              <a:cs typeface="Century Gothic"/>
              <a:sym typeface="Century Gothic"/>
            </a:endParaRPr>
          </a:p>
        </p:txBody>
      </p:sp>
      <p:sp>
        <p:nvSpPr>
          <p:cNvPr id="607" name="Google Shape;607;p33"/>
          <p:cNvSpPr txBox="1"/>
          <p:nvPr/>
        </p:nvSpPr>
        <p:spPr>
          <a:xfrm>
            <a:off x="5641402" y="36275"/>
            <a:ext cx="3251585" cy="842266"/>
          </a:xfrm>
          <a:prstGeom prst="rect">
            <a:avLst/>
          </a:prstGeom>
          <a:solidFill>
            <a:srgbClr val="FFD966"/>
          </a:solid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Child’s funds of knowledge: </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adults get more than kids</a:t>
            </a:r>
            <a:endParaRPr sz="1800">
              <a:solidFill>
                <a:schemeClr val="dk1"/>
              </a:solidFill>
              <a:latin typeface="Arial"/>
              <a:ea typeface="Arial"/>
              <a:cs typeface="Arial"/>
              <a:sym typeface="Arial"/>
            </a:endParaRPr>
          </a:p>
        </p:txBody>
      </p:sp>
      <p:sp>
        <p:nvSpPr>
          <p:cNvPr id="608" name="Google Shape;608;p33"/>
          <p:cNvSpPr txBox="1"/>
          <p:nvPr/>
        </p:nvSpPr>
        <p:spPr>
          <a:xfrm>
            <a:off x="7270175" y="4809150"/>
            <a:ext cx="1820400" cy="2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Century Gothic"/>
                <a:ea typeface="Century Gothic"/>
                <a:cs typeface="Century Gothic"/>
                <a:sym typeface="Century Gothic"/>
              </a:rPr>
              <a:t>McVicar (2019)</a:t>
            </a:r>
            <a:endParaRPr sz="1200">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id="613" name="Google Shape;613;p34"/>
          <p:cNvPicPr preferRelativeResize="0"/>
          <p:nvPr/>
        </p:nvPicPr>
        <p:blipFill rotWithShape="1">
          <a:blip r:embed="rId3">
            <a:alphaModFix/>
          </a:blip>
          <a:srcRect b="0" l="0" r="0" t="0"/>
          <a:stretch/>
        </p:blipFill>
        <p:spPr>
          <a:xfrm>
            <a:off x="152400" y="152400"/>
            <a:ext cx="8152659" cy="4838697"/>
          </a:xfrm>
          <a:prstGeom prst="rect">
            <a:avLst/>
          </a:prstGeom>
          <a:noFill/>
          <a:ln>
            <a:noFill/>
          </a:ln>
        </p:spPr>
      </p:pic>
      <p:sp>
        <p:nvSpPr>
          <p:cNvPr id="614" name="Google Shape;614;p34"/>
          <p:cNvSpPr txBox="1"/>
          <p:nvPr/>
        </p:nvSpPr>
        <p:spPr>
          <a:xfrm>
            <a:off x="4823575" y="431200"/>
            <a:ext cx="3190872" cy="1082700"/>
          </a:xfrm>
          <a:prstGeom prst="rect">
            <a:avLst/>
          </a:prstGeom>
          <a:solidFill>
            <a:srgbClr val="FFD966"/>
          </a:solid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9 children</a:t>
            </a:r>
            <a:endParaRPr sz="1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lang="en-US" sz="1800" u="sng">
                <a:solidFill>
                  <a:schemeClr val="dk1"/>
                </a:solidFill>
                <a:latin typeface="Arial"/>
                <a:ea typeface="Arial"/>
                <a:cs typeface="Arial"/>
                <a:sym typeface="Arial"/>
              </a:rPr>
              <a:t>7 marshmallows each</a:t>
            </a:r>
            <a:endParaRPr sz="1800" u="sng">
              <a:solidFill>
                <a:schemeClr val="dk1"/>
              </a:solidFill>
              <a:latin typeface="Arial"/>
              <a:ea typeface="Arial"/>
              <a:cs typeface="Arial"/>
              <a:sym typeface="Arial"/>
            </a:endParaRPr>
          </a:p>
          <a:p>
            <a:pPr indent="0" lvl="0" marL="0" marR="0" rtl="0" algn="l">
              <a:spcBef>
                <a:spcPts val="0"/>
              </a:spcBef>
              <a:spcAft>
                <a:spcPts val="0"/>
              </a:spcAft>
              <a:buClr>
                <a:schemeClr val="lt1"/>
              </a:buClr>
              <a:buSzPts val="800"/>
              <a:buFont typeface="Century Gothic"/>
              <a:buNone/>
            </a:pPr>
            <a:r>
              <a:t/>
            </a:r>
            <a:endParaRPr sz="8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63 marshmallows total</a:t>
            </a:r>
            <a:endParaRPr sz="1800">
              <a:solidFill>
                <a:schemeClr val="dk1"/>
              </a:solidFill>
              <a:latin typeface="Arial"/>
              <a:ea typeface="Arial"/>
              <a:cs typeface="Arial"/>
              <a:sym typeface="Arial"/>
            </a:endParaRPr>
          </a:p>
        </p:txBody>
      </p:sp>
      <p:sp>
        <p:nvSpPr>
          <p:cNvPr id="615" name="Google Shape;615;p34"/>
          <p:cNvSpPr txBox="1"/>
          <p:nvPr/>
        </p:nvSpPr>
        <p:spPr>
          <a:xfrm>
            <a:off x="7270175" y="4809150"/>
            <a:ext cx="1820400" cy="2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Century Gothic"/>
                <a:ea typeface="Century Gothic"/>
                <a:cs typeface="Century Gothic"/>
                <a:sym typeface="Century Gothic"/>
              </a:rPr>
              <a:t>McVicar (2019)</a:t>
            </a:r>
            <a:endParaRPr sz="1200">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id="620" name="Google Shape;620;p35"/>
          <p:cNvPicPr preferRelativeResize="0"/>
          <p:nvPr/>
        </p:nvPicPr>
        <p:blipFill rotWithShape="1">
          <a:blip r:embed="rId3">
            <a:alphaModFix/>
          </a:blip>
          <a:srcRect b="0" l="6045" r="21891" t="9641"/>
          <a:stretch/>
        </p:blipFill>
        <p:spPr>
          <a:xfrm>
            <a:off x="594850" y="295325"/>
            <a:ext cx="6873759" cy="4848175"/>
          </a:xfrm>
          <a:prstGeom prst="rect">
            <a:avLst/>
          </a:prstGeom>
          <a:noFill/>
          <a:ln>
            <a:noFill/>
          </a:ln>
        </p:spPr>
      </p:pic>
      <p:sp>
        <p:nvSpPr>
          <p:cNvPr id="621" name="Google Shape;621;p35"/>
          <p:cNvSpPr txBox="1"/>
          <p:nvPr/>
        </p:nvSpPr>
        <p:spPr>
          <a:xfrm>
            <a:off x="6316575" y="877750"/>
            <a:ext cx="2100000" cy="995874"/>
          </a:xfrm>
          <a:prstGeom prst="rect">
            <a:avLst/>
          </a:prstGeom>
          <a:solidFill>
            <a:srgbClr val="FFD966"/>
          </a:solid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“We can each have 2 for the 18 kids.”</a:t>
            </a:r>
            <a:endParaRPr sz="1800">
              <a:solidFill>
                <a:schemeClr val="dk1"/>
              </a:solidFill>
              <a:latin typeface="Arial"/>
              <a:ea typeface="Arial"/>
              <a:cs typeface="Arial"/>
              <a:sym typeface="Arial"/>
            </a:endParaRPr>
          </a:p>
        </p:txBody>
      </p:sp>
      <p:sp>
        <p:nvSpPr>
          <p:cNvPr id="622" name="Google Shape;622;p35"/>
          <p:cNvSpPr txBox="1"/>
          <p:nvPr/>
        </p:nvSpPr>
        <p:spPr>
          <a:xfrm>
            <a:off x="139450" y="107577"/>
            <a:ext cx="2961300" cy="645458"/>
          </a:xfrm>
          <a:prstGeom prst="rect">
            <a:avLst/>
          </a:prstGeom>
          <a:solidFill>
            <a:srgbClr val="FFD966"/>
          </a:solid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Marshmallows come in bags of 48</a:t>
            </a:r>
            <a:endParaRPr sz="1800">
              <a:solidFill>
                <a:schemeClr val="dk1"/>
              </a:solidFill>
              <a:latin typeface="Arial"/>
              <a:ea typeface="Arial"/>
              <a:cs typeface="Arial"/>
              <a:sym typeface="Arial"/>
            </a:endParaRPr>
          </a:p>
        </p:txBody>
      </p:sp>
      <p:sp>
        <p:nvSpPr>
          <p:cNvPr id="623" name="Google Shape;623;p35"/>
          <p:cNvSpPr txBox="1"/>
          <p:nvPr/>
        </p:nvSpPr>
        <p:spPr>
          <a:xfrm>
            <a:off x="7270175" y="4809150"/>
            <a:ext cx="1820400" cy="2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Century Gothic"/>
                <a:ea typeface="Century Gothic"/>
                <a:cs typeface="Century Gothic"/>
                <a:sym typeface="Century Gothic"/>
              </a:rPr>
              <a:t>McVicar (2019)</a:t>
            </a:r>
            <a:endParaRPr sz="1200">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36"/>
          <p:cNvSpPr txBox="1"/>
          <p:nvPr>
            <p:ph type="title"/>
          </p:nvPr>
        </p:nvSpPr>
        <p:spPr>
          <a:xfrm>
            <a:off x="1114796" y="83840"/>
            <a:ext cx="7886700" cy="545553"/>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1"/>
              </a:buClr>
              <a:buSzPts val="1400"/>
              <a:buFont typeface="Arial"/>
              <a:buNone/>
            </a:pPr>
            <a:r>
              <a:rPr lang="en-US" sz="3200">
                <a:solidFill>
                  <a:schemeClr val="dk1"/>
                </a:solidFill>
                <a:latin typeface="Arial"/>
                <a:ea typeface="Arial"/>
                <a:cs typeface="Arial"/>
                <a:sym typeface="Arial"/>
              </a:rPr>
              <a:t>What is Mathematical Modeling (MM)?</a:t>
            </a:r>
            <a:br>
              <a:rPr lang="en-US"/>
            </a:br>
            <a:endParaRPr/>
          </a:p>
        </p:txBody>
      </p:sp>
      <p:sp>
        <p:nvSpPr>
          <p:cNvPr id="630" name="Google Shape;630;p36"/>
          <p:cNvSpPr txBox="1"/>
          <p:nvPr>
            <p:ph idx="1" type="body"/>
          </p:nvPr>
        </p:nvSpPr>
        <p:spPr>
          <a:xfrm>
            <a:off x="1" y="739146"/>
            <a:ext cx="3030070" cy="3653560"/>
          </a:xfrm>
          <a:prstGeom prst="rect">
            <a:avLst/>
          </a:prstGeom>
          <a:noFill/>
          <a:ln>
            <a:noFill/>
          </a:ln>
        </p:spPr>
        <p:txBody>
          <a:bodyPr anchorCtr="0" anchor="t" bIns="34275" lIns="68575" spcFirstLastPara="1" rIns="68575" wrap="square" tIns="34275">
            <a:noAutofit/>
          </a:bodyPr>
          <a:lstStyle/>
          <a:p>
            <a:pPr indent="-317492" lvl="0" marL="457189" rtl="0" algn="l">
              <a:spcBef>
                <a:spcPts val="800"/>
              </a:spcBef>
              <a:spcAft>
                <a:spcPts val="0"/>
              </a:spcAft>
              <a:buClr>
                <a:schemeClr val="dk1"/>
              </a:buClr>
              <a:buSzPts val="1400"/>
              <a:buFont typeface="Arial"/>
              <a:buChar char="•"/>
            </a:pPr>
            <a:r>
              <a:rPr b="1" lang="en-US" sz="2000">
                <a:solidFill>
                  <a:schemeClr val="dk1"/>
                </a:solidFill>
                <a:latin typeface="Arial"/>
                <a:ea typeface="Arial"/>
                <a:cs typeface="Arial"/>
                <a:sym typeface="Arial"/>
              </a:rPr>
              <a:t>An iterative process to understand real-world situations</a:t>
            </a:r>
            <a:endParaRPr sz="2000">
              <a:latin typeface="Arial"/>
              <a:ea typeface="Arial"/>
              <a:cs typeface="Arial"/>
              <a:sym typeface="Arial"/>
            </a:endParaRPr>
          </a:p>
          <a:p>
            <a:pPr indent="0" lvl="0" marL="0" rtl="0" algn="l">
              <a:spcBef>
                <a:spcPts val="800"/>
              </a:spcBef>
              <a:spcAft>
                <a:spcPts val="0"/>
              </a:spcAft>
              <a:buSzPts val="1400"/>
              <a:buNone/>
            </a:pPr>
            <a:r>
              <a:t/>
            </a:r>
            <a:endParaRPr sz="2000">
              <a:solidFill>
                <a:schemeClr val="dk1"/>
              </a:solidFill>
              <a:latin typeface="Arial"/>
              <a:ea typeface="Arial"/>
              <a:cs typeface="Arial"/>
              <a:sym typeface="Arial"/>
            </a:endParaRPr>
          </a:p>
          <a:p>
            <a:pPr indent="-317492" lvl="0" marL="457189" rtl="0" algn="l">
              <a:spcBef>
                <a:spcPts val="800"/>
              </a:spcBef>
              <a:spcAft>
                <a:spcPts val="0"/>
              </a:spcAft>
              <a:buClr>
                <a:schemeClr val="dk1"/>
              </a:buClr>
              <a:buSzPts val="1400"/>
              <a:buFont typeface="Arial"/>
              <a:buChar char="•"/>
            </a:pPr>
            <a:r>
              <a:rPr b="1" lang="en-US" sz="2000">
                <a:solidFill>
                  <a:schemeClr val="dk1"/>
                </a:solidFill>
                <a:latin typeface="Arial"/>
                <a:ea typeface="Arial"/>
                <a:cs typeface="Arial"/>
                <a:sym typeface="Arial"/>
              </a:rPr>
              <a:t>Emphasizes communication and generalization </a:t>
            </a:r>
            <a:endParaRPr sz="2000">
              <a:latin typeface="Arial"/>
              <a:ea typeface="Arial"/>
              <a:cs typeface="Arial"/>
              <a:sym typeface="Arial"/>
            </a:endParaRPr>
          </a:p>
          <a:p>
            <a:pPr indent="-196850" lvl="0" marL="514345" rtl="0" algn="l">
              <a:spcBef>
                <a:spcPts val="800"/>
              </a:spcBef>
              <a:spcAft>
                <a:spcPts val="0"/>
              </a:spcAft>
              <a:buClr>
                <a:schemeClr val="dk1"/>
              </a:buClr>
              <a:buSzPts val="1400"/>
              <a:buFont typeface="Arial"/>
              <a:buNone/>
            </a:pPr>
            <a:r>
              <a:t/>
            </a:r>
            <a:endParaRPr b="1" i="1" sz="2000">
              <a:solidFill>
                <a:schemeClr val="dk1"/>
              </a:solidFill>
              <a:latin typeface="Arial"/>
              <a:ea typeface="Arial"/>
              <a:cs typeface="Arial"/>
              <a:sym typeface="Arial"/>
            </a:endParaRPr>
          </a:p>
          <a:p>
            <a:pPr indent="-317492" lvl="0" marL="457189" rtl="0" algn="l">
              <a:spcBef>
                <a:spcPts val="800"/>
              </a:spcBef>
              <a:spcAft>
                <a:spcPts val="0"/>
              </a:spcAft>
              <a:buClr>
                <a:schemeClr val="dk1"/>
              </a:buClr>
              <a:buSzPts val="1400"/>
              <a:buFont typeface="Arial"/>
              <a:buChar char="•"/>
            </a:pPr>
            <a:r>
              <a:rPr b="1" lang="en-US" sz="2000">
                <a:solidFill>
                  <a:schemeClr val="dk1"/>
                </a:solidFill>
                <a:latin typeface="Arial"/>
                <a:ea typeface="Arial"/>
                <a:cs typeface="Arial"/>
                <a:sym typeface="Arial"/>
              </a:rPr>
              <a:t>Is both a content (H.S.) and K-12 practice standard </a:t>
            </a:r>
            <a:endParaRPr sz="2000">
              <a:latin typeface="Arial"/>
              <a:ea typeface="Arial"/>
              <a:cs typeface="Arial"/>
              <a:sym typeface="Arial"/>
            </a:endParaRPr>
          </a:p>
          <a:p>
            <a:pPr indent="0" lvl="0" marL="0" rtl="0" algn="l">
              <a:spcBef>
                <a:spcPts val="800"/>
              </a:spcBef>
              <a:spcAft>
                <a:spcPts val="0"/>
              </a:spcAft>
              <a:buSzPts val="1400"/>
              <a:buNone/>
            </a:pPr>
            <a:r>
              <a:t/>
            </a:r>
            <a:endParaRPr sz="1800"/>
          </a:p>
        </p:txBody>
      </p:sp>
      <p:sp>
        <p:nvSpPr>
          <p:cNvPr id="631" name="Google Shape;631;p36"/>
          <p:cNvSpPr txBox="1"/>
          <p:nvPr/>
        </p:nvSpPr>
        <p:spPr>
          <a:xfrm>
            <a:off x="217026" y="4906234"/>
            <a:ext cx="2994950" cy="392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rgbClr val="000000"/>
                </a:solidFill>
                <a:latin typeface="Arial"/>
                <a:ea typeface="Arial"/>
                <a:cs typeface="Arial"/>
                <a:sym typeface="Arial"/>
              </a:rPr>
              <a:t>(Lesh &amp; Harel, 2003; GAIMME Report, 2019, USA)</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1050">
              <a:solidFill>
                <a:srgbClr val="000000"/>
              </a:solidFill>
              <a:latin typeface="Arial"/>
              <a:ea typeface="Arial"/>
              <a:cs typeface="Arial"/>
              <a:sym typeface="Arial"/>
            </a:endParaRPr>
          </a:p>
        </p:txBody>
      </p:sp>
      <p:grpSp>
        <p:nvGrpSpPr>
          <p:cNvPr id="632" name="Google Shape;632;p36"/>
          <p:cNvGrpSpPr/>
          <p:nvPr/>
        </p:nvGrpSpPr>
        <p:grpSpPr>
          <a:xfrm>
            <a:off x="2700869" y="904198"/>
            <a:ext cx="5943503" cy="4002036"/>
            <a:chOff x="943787" y="542120"/>
            <a:chExt cx="5943503" cy="4002036"/>
          </a:xfrm>
        </p:grpSpPr>
        <p:grpSp>
          <p:nvGrpSpPr>
            <p:cNvPr id="633" name="Google Shape;633;p36"/>
            <p:cNvGrpSpPr/>
            <p:nvPr/>
          </p:nvGrpSpPr>
          <p:grpSpPr>
            <a:xfrm>
              <a:off x="2256711" y="542120"/>
              <a:ext cx="4630579" cy="4002035"/>
              <a:chOff x="3008947" y="722826"/>
              <a:chExt cx="6174105" cy="5336047"/>
            </a:xfrm>
          </p:grpSpPr>
          <p:sp>
            <p:nvSpPr>
              <p:cNvPr id="634" name="Google Shape;634;p36"/>
              <p:cNvSpPr/>
              <p:nvPr/>
            </p:nvSpPr>
            <p:spPr>
              <a:xfrm>
                <a:off x="5206007" y="722826"/>
                <a:ext cx="1779984" cy="1156989"/>
              </a:xfrm>
              <a:custGeom>
                <a:rect b="b" l="l" r="r" t="t"/>
                <a:pathLst>
                  <a:path extrusionOk="0" h="1156989" w="1779984">
                    <a:moveTo>
                      <a:pt x="0" y="192835"/>
                    </a:moveTo>
                    <a:cubicBezTo>
                      <a:pt x="0" y="86335"/>
                      <a:pt x="86335" y="0"/>
                      <a:pt x="192835" y="0"/>
                    </a:cubicBezTo>
                    <a:lnTo>
                      <a:pt x="1587149" y="0"/>
                    </a:lnTo>
                    <a:cubicBezTo>
                      <a:pt x="1693649" y="0"/>
                      <a:pt x="1779984" y="86335"/>
                      <a:pt x="1779984" y="192835"/>
                    </a:cubicBezTo>
                    <a:lnTo>
                      <a:pt x="1779984" y="964154"/>
                    </a:lnTo>
                    <a:cubicBezTo>
                      <a:pt x="1779984" y="1070654"/>
                      <a:pt x="1693649" y="1156989"/>
                      <a:pt x="1587149" y="1156989"/>
                    </a:cubicBezTo>
                    <a:lnTo>
                      <a:pt x="192835" y="1156989"/>
                    </a:lnTo>
                    <a:cubicBezTo>
                      <a:pt x="86335" y="1156989"/>
                      <a:pt x="0" y="1070654"/>
                      <a:pt x="0" y="964154"/>
                    </a:cubicBezTo>
                    <a:lnTo>
                      <a:pt x="0" y="192835"/>
                    </a:lnTo>
                    <a:close/>
                  </a:path>
                </a:pathLst>
              </a:custGeom>
              <a:solidFill>
                <a:srgbClr val="9CC2E5"/>
              </a:solidFill>
              <a:ln cap="flat" cmpd="sng" w="12700">
                <a:solidFill>
                  <a:srgbClr val="000000"/>
                </a:solidFill>
                <a:prstDash val="solid"/>
                <a:miter lim="800000"/>
                <a:headEnd len="sm" w="sm" type="none"/>
                <a:tailEnd len="sm" w="sm" type="none"/>
              </a:ln>
            </p:spPr>
            <p:txBody>
              <a:bodyPr anchorCtr="0" anchor="ctr" bIns="82350" lIns="82350" spcFirstLastPara="1" rIns="82350" wrap="square" tIns="82350">
                <a:noAutofit/>
              </a:bodyPr>
              <a:lstStyle/>
              <a:p>
                <a:pPr indent="0" lvl="0" marL="0" marR="0" rtl="0" algn="ctr">
                  <a:lnSpc>
                    <a:spcPct val="90000"/>
                  </a:lnSpc>
                  <a:spcBef>
                    <a:spcPts val="0"/>
                  </a:spcBef>
                  <a:spcAft>
                    <a:spcPts val="0"/>
                  </a:spcAft>
                  <a:buNone/>
                </a:pPr>
                <a:r>
                  <a:rPr lang="en-US" sz="1200">
                    <a:solidFill>
                      <a:schemeClr val="dk1"/>
                    </a:solidFill>
                    <a:latin typeface="Calibri"/>
                    <a:ea typeface="Calibri"/>
                    <a:cs typeface="Calibri"/>
                    <a:sym typeface="Calibri"/>
                  </a:rPr>
                  <a:t>Phase 1: </a:t>
                </a:r>
                <a:endParaRPr sz="1050">
                  <a:solidFill>
                    <a:srgbClr val="000000"/>
                  </a:solidFill>
                  <a:latin typeface="Arial"/>
                  <a:ea typeface="Arial"/>
                  <a:cs typeface="Arial"/>
                  <a:sym typeface="Arial"/>
                </a:endParaRPr>
              </a:p>
              <a:p>
                <a:pPr indent="0" lvl="0" marL="0" marR="0" rtl="0" algn="ctr">
                  <a:lnSpc>
                    <a:spcPct val="90000"/>
                  </a:lnSpc>
                  <a:spcBef>
                    <a:spcPts val="420"/>
                  </a:spcBef>
                  <a:spcAft>
                    <a:spcPts val="0"/>
                  </a:spcAft>
                  <a:buNone/>
                </a:pPr>
                <a:r>
                  <a:rPr lang="en-US" sz="1200">
                    <a:solidFill>
                      <a:schemeClr val="dk1"/>
                    </a:solidFill>
                    <a:latin typeface="Calibri"/>
                    <a:ea typeface="Calibri"/>
                    <a:cs typeface="Calibri"/>
                    <a:sym typeface="Calibri"/>
                  </a:rPr>
                  <a:t>Make Sense of a Situation or Problem</a:t>
                </a:r>
                <a:endParaRPr sz="1050">
                  <a:solidFill>
                    <a:srgbClr val="000000"/>
                  </a:solidFill>
                  <a:latin typeface="Arial"/>
                  <a:ea typeface="Arial"/>
                  <a:cs typeface="Arial"/>
                  <a:sym typeface="Arial"/>
                </a:endParaRPr>
              </a:p>
            </p:txBody>
          </p:sp>
          <p:sp>
            <p:nvSpPr>
              <p:cNvPr id="635" name="Google Shape;635;p36"/>
              <p:cNvSpPr/>
              <p:nvPr/>
            </p:nvSpPr>
            <p:spPr>
              <a:xfrm>
                <a:off x="3785873" y="1301321"/>
                <a:ext cx="4620300" cy="4620300"/>
              </a:xfrm>
              <a:custGeom>
                <a:rect b="b" l="l" r="r" t="t"/>
                <a:pathLst>
                  <a:path extrusionOk="0" h="120000" w="120000">
                    <a:moveTo>
                      <a:pt x="89300" y="7640"/>
                    </a:moveTo>
                    <a:lnTo>
                      <a:pt x="89300" y="7640"/>
                    </a:lnTo>
                    <a:cubicBezTo>
                      <a:pt x="95463" y="11089"/>
                      <a:pt x="100970" y="15599"/>
                      <a:pt x="105565" y="20963"/>
                    </a:cubicBezTo>
                  </a:path>
                </a:pathLst>
              </a:custGeom>
              <a:noFill/>
              <a:ln cap="flat" cmpd="sng" w="12700">
                <a:solidFill>
                  <a:srgbClr val="000000"/>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spcBef>
                    <a:spcPts val="0"/>
                  </a:spcBef>
                  <a:spcAft>
                    <a:spcPts val="0"/>
                  </a:spcAft>
                  <a:buNone/>
                </a:pPr>
                <a:r>
                  <a:t/>
                </a:r>
                <a:endParaRPr sz="1050">
                  <a:solidFill>
                    <a:srgbClr val="000000"/>
                  </a:solidFill>
                  <a:latin typeface="Arial"/>
                  <a:ea typeface="Arial"/>
                  <a:cs typeface="Arial"/>
                  <a:sym typeface="Arial"/>
                </a:endParaRPr>
              </a:p>
            </p:txBody>
          </p:sp>
          <p:sp>
            <p:nvSpPr>
              <p:cNvPr id="636" name="Google Shape;636;p36"/>
              <p:cNvSpPr/>
              <p:nvPr/>
            </p:nvSpPr>
            <p:spPr>
              <a:xfrm>
                <a:off x="7403068" y="2319084"/>
                <a:ext cx="1779984" cy="1156989"/>
              </a:xfrm>
              <a:custGeom>
                <a:rect b="b" l="l" r="r" t="t"/>
                <a:pathLst>
                  <a:path extrusionOk="0" h="1156989" w="1779984">
                    <a:moveTo>
                      <a:pt x="0" y="192835"/>
                    </a:moveTo>
                    <a:cubicBezTo>
                      <a:pt x="0" y="86335"/>
                      <a:pt x="86335" y="0"/>
                      <a:pt x="192835" y="0"/>
                    </a:cubicBezTo>
                    <a:lnTo>
                      <a:pt x="1587149" y="0"/>
                    </a:lnTo>
                    <a:cubicBezTo>
                      <a:pt x="1693649" y="0"/>
                      <a:pt x="1779984" y="86335"/>
                      <a:pt x="1779984" y="192835"/>
                    </a:cubicBezTo>
                    <a:lnTo>
                      <a:pt x="1779984" y="964154"/>
                    </a:lnTo>
                    <a:cubicBezTo>
                      <a:pt x="1779984" y="1070654"/>
                      <a:pt x="1693649" y="1156989"/>
                      <a:pt x="1587149" y="1156989"/>
                    </a:cubicBezTo>
                    <a:lnTo>
                      <a:pt x="192835" y="1156989"/>
                    </a:lnTo>
                    <a:cubicBezTo>
                      <a:pt x="86335" y="1156989"/>
                      <a:pt x="0" y="1070654"/>
                      <a:pt x="0" y="964154"/>
                    </a:cubicBezTo>
                    <a:lnTo>
                      <a:pt x="0" y="192835"/>
                    </a:lnTo>
                    <a:close/>
                  </a:path>
                </a:pathLst>
              </a:custGeom>
              <a:solidFill>
                <a:srgbClr val="9CC2E5"/>
              </a:solidFill>
              <a:ln cap="flat" cmpd="sng" w="12700">
                <a:solidFill>
                  <a:srgbClr val="000000"/>
                </a:solidFill>
                <a:prstDash val="solid"/>
                <a:miter lim="800000"/>
                <a:headEnd len="sm" w="sm" type="none"/>
                <a:tailEnd len="sm" w="sm" type="none"/>
              </a:ln>
            </p:spPr>
            <p:txBody>
              <a:bodyPr anchorCtr="0" anchor="ctr" bIns="82350" lIns="82350" spcFirstLastPara="1" rIns="82350" wrap="square" tIns="82350">
                <a:noAutofit/>
              </a:bodyPr>
              <a:lstStyle/>
              <a:p>
                <a:pPr indent="0" lvl="0" marL="0" marR="0" rtl="0" algn="ctr">
                  <a:lnSpc>
                    <a:spcPct val="90000"/>
                  </a:lnSpc>
                  <a:spcBef>
                    <a:spcPts val="0"/>
                  </a:spcBef>
                  <a:spcAft>
                    <a:spcPts val="0"/>
                  </a:spcAft>
                  <a:buNone/>
                </a:pPr>
                <a:r>
                  <a:rPr lang="en-US" sz="1200">
                    <a:solidFill>
                      <a:schemeClr val="dk1"/>
                    </a:solidFill>
                    <a:latin typeface="Calibri"/>
                    <a:ea typeface="Calibri"/>
                    <a:cs typeface="Calibri"/>
                    <a:sym typeface="Calibri"/>
                  </a:rPr>
                  <a:t>Phase 2: </a:t>
                </a:r>
                <a:endParaRPr sz="1050">
                  <a:solidFill>
                    <a:srgbClr val="000000"/>
                  </a:solidFill>
                  <a:latin typeface="Arial"/>
                  <a:ea typeface="Arial"/>
                  <a:cs typeface="Arial"/>
                  <a:sym typeface="Arial"/>
                </a:endParaRPr>
              </a:p>
              <a:p>
                <a:pPr indent="0" lvl="0" marL="0" marR="0" rtl="0" algn="ctr">
                  <a:lnSpc>
                    <a:spcPct val="90000"/>
                  </a:lnSpc>
                  <a:spcBef>
                    <a:spcPts val="420"/>
                  </a:spcBef>
                  <a:spcAft>
                    <a:spcPts val="0"/>
                  </a:spcAft>
                  <a:buNone/>
                </a:pPr>
                <a:r>
                  <a:rPr lang="en-US" sz="1200">
                    <a:solidFill>
                      <a:schemeClr val="dk1"/>
                    </a:solidFill>
                    <a:latin typeface="Calibri"/>
                    <a:ea typeface="Calibri"/>
                    <a:cs typeface="Calibri"/>
                    <a:sym typeface="Calibri"/>
                  </a:rPr>
                  <a:t>Construct a Model</a:t>
                </a:r>
                <a:endParaRPr sz="1050">
                  <a:solidFill>
                    <a:srgbClr val="000000"/>
                  </a:solidFill>
                  <a:latin typeface="Arial"/>
                  <a:ea typeface="Arial"/>
                  <a:cs typeface="Arial"/>
                  <a:sym typeface="Arial"/>
                </a:endParaRPr>
              </a:p>
            </p:txBody>
          </p:sp>
          <p:sp>
            <p:nvSpPr>
              <p:cNvPr id="637" name="Google Shape;637;p36"/>
              <p:cNvSpPr/>
              <p:nvPr/>
            </p:nvSpPr>
            <p:spPr>
              <a:xfrm>
                <a:off x="3785873" y="1301321"/>
                <a:ext cx="4620300" cy="4620300"/>
              </a:xfrm>
              <a:custGeom>
                <a:rect b="b" l="l" r="r" t="t"/>
                <a:pathLst>
                  <a:path extrusionOk="0" h="120000" w="120000">
                    <a:moveTo>
                      <a:pt x="119856" y="64157"/>
                    </a:moveTo>
                    <a:cubicBezTo>
                      <a:pt x="119306" y="72071"/>
                      <a:pt x="117193" y="79798"/>
                      <a:pt x="113637" y="86890"/>
                    </a:cubicBezTo>
                  </a:path>
                </a:pathLst>
              </a:custGeom>
              <a:noFill/>
              <a:ln cap="flat" cmpd="sng" w="12700">
                <a:solidFill>
                  <a:srgbClr val="000000"/>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spcBef>
                    <a:spcPts val="0"/>
                  </a:spcBef>
                  <a:spcAft>
                    <a:spcPts val="0"/>
                  </a:spcAft>
                  <a:buNone/>
                </a:pPr>
                <a:r>
                  <a:t/>
                </a:r>
                <a:endParaRPr sz="1050">
                  <a:solidFill>
                    <a:srgbClr val="000000"/>
                  </a:solidFill>
                  <a:latin typeface="Arial"/>
                  <a:ea typeface="Arial"/>
                  <a:cs typeface="Arial"/>
                  <a:sym typeface="Arial"/>
                </a:endParaRPr>
              </a:p>
            </p:txBody>
          </p:sp>
          <p:sp>
            <p:nvSpPr>
              <p:cNvPr id="638" name="Google Shape;638;p36"/>
              <p:cNvSpPr/>
              <p:nvPr/>
            </p:nvSpPr>
            <p:spPr>
              <a:xfrm>
                <a:off x="6563865" y="4901884"/>
                <a:ext cx="1779984" cy="1156989"/>
              </a:xfrm>
              <a:custGeom>
                <a:rect b="b" l="l" r="r" t="t"/>
                <a:pathLst>
                  <a:path extrusionOk="0" h="1156989" w="1779984">
                    <a:moveTo>
                      <a:pt x="0" y="192835"/>
                    </a:moveTo>
                    <a:cubicBezTo>
                      <a:pt x="0" y="86335"/>
                      <a:pt x="86335" y="0"/>
                      <a:pt x="192835" y="0"/>
                    </a:cubicBezTo>
                    <a:lnTo>
                      <a:pt x="1587149" y="0"/>
                    </a:lnTo>
                    <a:cubicBezTo>
                      <a:pt x="1693649" y="0"/>
                      <a:pt x="1779984" y="86335"/>
                      <a:pt x="1779984" y="192835"/>
                    </a:cubicBezTo>
                    <a:lnTo>
                      <a:pt x="1779984" y="964154"/>
                    </a:lnTo>
                    <a:cubicBezTo>
                      <a:pt x="1779984" y="1070654"/>
                      <a:pt x="1693649" y="1156989"/>
                      <a:pt x="1587149" y="1156989"/>
                    </a:cubicBezTo>
                    <a:lnTo>
                      <a:pt x="192835" y="1156989"/>
                    </a:lnTo>
                    <a:cubicBezTo>
                      <a:pt x="86335" y="1156989"/>
                      <a:pt x="0" y="1070654"/>
                      <a:pt x="0" y="964154"/>
                    </a:cubicBezTo>
                    <a:lnTo>
                      <a:pt x="0" y="192835"/>
                    </a:lnTo>
                    <a:close/>
                  </a:path>
                </a:pathLst>
              </a:custGeom>
              <a:solidFill>
                <a:srgbClr val="9CC2E5"/>
              </a:solidFill>
              <a:ln cap="flat" cmpd="sng" w="12700">
                <a:solidFill>
                  <a:srgbClr val="000000"/>
                </a:solidFill>
                <a:prstDash val="solid"/>
                <a:miter lim="800000"/>
                <a:headEnd len="sm" w="sm" type="none"/>
                <a:tailEnd len="sm" w="sm" type="none"/>
              </a:ln>
            </p:spPr>
            <p:txBody>
              <a:bodyPr anchorCtr="0" anchor="ctr" bIns="82350" lIns="82350" spcFirstLastPara="1" rIns="82350" wrap="square" tIns="82350">
                <a:noAutofit/>
              </a:bodyPr>
              <a:lstStyle/>
              <a:p>
                <a:pPr indent="0" lvl="0" marL="0" marR="0" rtl="0" algn="ctr">
                  <a:lnSpc>
                    <a:spcPct val="90000"/>
                  </a:lnSpc>
                  <a:spcBef>
                    <a:spcPts val="0"/>
                  </a:spcBef>
                  <a:spcAft>
                    <a:spcPts val="0"/>
                  </a:spcAft>
                  <a:buNone/>
                </a:pPr>
                <a:r>
                  <a:rPr lang="en-US" sz="1200">
                    <a:solidFill>
                      <a:schemeClr val="dk1"/>
                    </a:solidFill>
                    <a:latin typeface="Calibri"/>
                    <a:ea typeface="Calibri"/>
                    <a:cs typeface="Calibri"/>
                    <a:sym typeface="Calibri"/>
                  </a:rPr>
                  <a:t>Phase 3: </a:t>
                </a:r>
                <a:endParaRPr sz="1050">
                  <a:solidFill>
                    <a:srgbClr val="000000"/>
                  </a:solidFill>
                  <a:latin typeface="Arial"/>
                  <a:ea typeface="Arial"/>
                  <a:cs typeface="Arial"/>
                  <a:sym typeface="Arial"/>
                </a:endParaRPr>
              </a:p>
              <a:p>
                <a:pPr indent="0" lvl="0" marL="0" marR="0" rtl="0" algn="ctr">
                  <a:lnSpc>
                    <a:spcPct val="90000"/>
                  </a:lnSpc>
                  <a:spcBef>
                    <a:spcPts val="420"/>
                  </a:spcBef>
                  <a:spcAft>
                    <a:spcPts val="0"/>
                  </a:spcAft>
                  <a:buNone/>
                </a:pPr>
                <a:r>
                  <a:rPr lang="en-US" sz="1200">
                    <a:solidFill>
                      <a:schemeClr val="dk1"/>
                    </a:solidFill>
                    <a:latin typeface="Calibri"/>
                    <a:ea typeface="Calibri"/>
                    <a:cs typeface="Calibri"/>
                    <a:sym typeface="Calibri"/>
                  </a:rPr>
                  <a:t>Operate on a Model</a:t>
                </a:r>
                <a:endParaRPr sz="1050">
                  <a:solidFill>
                    <a:srgbClr val="000000"/>
                  </a:solidFill>
                  <a:latin typeface="Arial"/>
                  <a:ea typeface="Arial"/>
                  <a:cs typeface="Arial"/>
                  <a:sym typeface="Arial"/>
                </a:endParaRPr>
              </a:p>
            </p:txBody>
          </p:sp>
          <p:sp>
            <p:nvSpPr>
              <p:cNvPr id="639" name="Google Shape;639;p36"/>
              <p:cNvSpPr/>
              <p:nvPr/>
            </p:nvSpPr>
            <p:spPr>
              <a:xfrm>
                <a:off x="3785873" y="1301321"/>
                <a:ext cx="4620300" cy="4620300"/>
              </a:xfrm>
              <a:custGeom>
                <a:rect b="b" l="l" r="r" t="t"/>
                <a:pathLst>
                  <a:path extrusionOk="0" h="120000" w="120000">
                    <a:moveTo>
                      <a:pt x="67357" y="119547"/>
                    </a:moveTo>
                    <a:lnTo>
                      <a:pt x="67357" y="119547"/>
                    </a:lnTo>
                    <a:cubicBezTo>
                      <a:pt x="62471" y="120151"/>
                      <a:pt x="57529" y="120151"/>
                      <a:pt x="52643" y="119547"/>
                    </a:cubicBezTo>
                  </a:path>
                </a:pathLst>
              </a:custGeom>
              <a:noFill/>
              <a:ln cap="flat" cmpd="sng" w="12700">
                <a:solidFill>
                  <a:srgbClr val="000000"/>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spcBef>
                    <a:spcPts val="0"/>
                  </a:spcBef>
                  <a:spcAft>
                    <a:spcPts val="0"/>
                  </a:spcAft>
                  <a:buNone/>
                </a:pPr>
                <a:r>
                  <a:t/>
                </a:r>
                <a:endParaRPr sz="1050">
                  <a:solidFill>
                    <a:srgbClr val="000000"/>
                  </a:solidFill>
                  <a:latin typeface="Arial"/>
                  <a:ea typeface="Arial"/>
                  <a:cs typeface="Arial"/>
                  <a:sym typeface="Arial"/>
                </a:endParaRPr>
              </a:p>
            </p:txBody>
          </p:sp>
          <p:sp>
            <p:nvSpPr>
              <p:cNvPr id="640" name="Google Shape;640;p36"/>
              <p:cNvSpPr/>
              <p:nvPr/>
            </p:nvSpPr>
            <p:spPr>
              <a:xfrm>
                <a:off x="3848149" y="4901884"/>
                <a:ext cx="1779984" cy="1156989"/>
              </a:xfrm>
              <a:custGeom>
                <a:rect b="b" l="l" r="r" t="t"/>
                <a:pathLst>
                  <a:path extrusionOk="0" h="1156989" w="1779984">
                    <a:moveTo>
                      <a:pt x="0" y="192835"/>
                    </a:moveTo>
                    <a:cubicBezTo>
                      <a:pt x="0" y="86335"/>
                      <a:pt x="86335" y="0"/>
                      <a:pt x="192835" y="0"/>
                    </a:cubicBezTo>
                    <a:lnTo>
                      <a:pt x="1587149" y="0"/>
                    </a:lnTo>
                    <a:cubicBezTo>
                      <a:pt x="1693649" y="0"/>
                      <a:pt x="1779984" y="86335"/>
                      <a:pt x="1779984" y="192835"/>
                    </a:cubicBezTo>
                    <a:lnTo>
                      <a:pt x="1779984" y="964154"/>
                    </a:lnTo>
                    <a:cubicBezTo>
                      <a:pt x="1779984" y="1070654"/>
                      <a:pt x="1693649" y="1156989"/>
                      <a:pt x="1587149" y="1156989"/>
                    </a:cubicBezTo>
                    <a:lnTo>
                      <a:pt x="192835" y="1156989"/>
                    </a:lnTo>
                    <a:cubicBezTo>
                      <a:pt x="86335" y="1156989"/>
                      <a:pt x="0" y="1070654"/>
                      <a:pt x="0" y="964154"/>
                    </a:cubicBezTo>
                    <a:lnTo>
                      <a:pt x="0" y="192835"/>
                    </a:lnTo>
                    <a:close/>
                  </a:path>
                </a:pathLst>
              </a:custGeom>
              <a:solidFill>
                <a:srgbClr val="9CC2E5"/>
              </a:solidFill>
              <a:ln cap="flat" cmpd="sng" w="12700">
                <a:solidFill>
                  <a:srgbClr val="000000"/>
                </a:solidFill>
                <a:prstDash val="solid"/>
                <a:miter lim="800000"/>
                <a:headEnd len="sm" w="sm" type="none"/>
                <a:tailEnd len="sm" w="sm" type="none"/>
              </a:ln>
            </p:spPr>
            <p:txBody>
              <a:bodyPr anchorCtr="0" anchor="ctr" bIns="82350" lIns="82350" spcFirstLastPara="1" rIns="82350" wrap="square" tIns="82350">
                <a:noAutofit/>
              </a:bodyPr>
              <a:lstStyle/>
              <a:p>
                <a:pPr indent="0" lvl="0" marL="0" marR="0" rtl="0" algn="ctr">
                  <a:lnSpc>
                    <a:spcPct val="90000"/>
                  </a:lnSpc>
                  <a:spcBef>
                    <a:spcPts val="0"/>
                  </a:spcBef>
                  <a:spcAft>
                    <a:spcPts val="0"/>
                  </a:spcAft>
                  <a:buNone/>
                </a:pPr>
                <a:r>
                  <a:rPr lang="en-US" sz="1200">
                    <a:solidFill>
                      <a:schemeClr val="dk1"/>
                    </a:solidFill>
                    <a:latin typeface="Calibri"/>
                    <a:ea typeface="Calibri"/>
                    <a:cs typeface="Calibri"/>
                    <a:sym typeface="Calibri"/>
                  </a:rPr>
                  <a:t>Phase 4:</a:t>
                </a:r>
                <a:endParaRPr sz="1050">
                  <a:solidFill>
                    <a:srgbClr val="000000"/>
                  </a:solidFill>
                  <a:latin typeface="Arial"/>
                  <a:ea typeface="Arial"/>
                  <a:cs typeface="Arial"/>
                  <a:sym typeface="Arial"/>
                </a:endParaRPr>
              </a:p>
              <a:p>
                <a:pPr indent="0" lvl="0" marL="0" marR="0" rtl="0" algn="ctr">
                  <a:lnSpc>
                    <a:spcPct val="90000"/>
                  </a:lnSpc>
                  <a:spcBef>
                    <a:spcPts val="420"/>
                  </a:spcBef>
                  <a:spcAft>
                    <a:spcPts val="0"/>
                  </a:spcAft>
                  <a:buNone/>
                </a:pPr>
                <a:r>
                  <a:rPr lang="en-US" sz="1200">
                    <a:solidFill>
                      <a:schemeClr val="dk1"/>
                    </a:solidFill>
                    <a:latin typeface="Calibri"/>
                    <a:ea typeface="Calibri"/>
                    <a:cs typeface="Calibri"/>
                    <a:sym typeface="Calibri"/>
                  </a:rPr>
                  <a:t>Interpret/Analyze Solutions; </a:t>
                </a:r>
                <a:endParaRPr sz="1050">
                  <a:solidFill>
                    <a:srgbClr val="000000"/>
                  </a:solidFill>
                  <a:latin typeface="Arial"/>
                  <a:ea typeface="Arial"/>
                  <a:cs typeface="Arial"/>
                  <a:sym typeface="Arial"/>
                </a:endParaRPr>
              </a:p>
              <a:p>
                <a:pPr indent="0" lvl="0" marL="0" marR="0" rtl="0" algn="ctr">
                  <a:lnSpc>
                    <a:spcPct val="90000"/>
                  </a:lnSpc>
                  <a:spcBef>
                    <a:spcPts val="420"/>
                  </a:spcBef>
                  <a:spcAft>
                    <a:spcPts val="0"/>
                  </a:spcAft>
                  <a:buNone/>
                </a:pPr>
                <a:r>
                  <a:rPr lang="en-US" sz="1200">
                    <a:solidFill>
                      <a:schemeClr val="dk1"/>
                    </a:solidFill>
                    <a:latin typeface="Calibri"/>
                    <a:ea typeface="Calibri"/>
                    <a:cs typeface="Calibri"/>
                    <a:sym typeface="Calibri"/>
                  </a:rPr>
                  <a:t>Refine  Model</a:t>
                </a:r>
                <a:endParaRPr sz="1050">
                  <a:solidFill>
                    <a:srgbClr val="000000"/>
                  </a:solidFill>
                  <a:latin typeface="Arial"/>
                  <a:ea typeface="Arial"/>
                  <a:cs typeface="Arial"/>
                  <a:sym typeface="Arial"/>
                </a:endParaRPr>
              </a:p>
            </p:txBody>
          </p:sp>
          <p:sp>
            <p:nvSpPr>
              <p:cNvPr id="641" name="Google Shape;641;p36"/>
              <p:cNvSpPr/>
              <p:nvPr/>
            </p:nvSpPr>
            <p:spPr>
              <a:xfrm>
                <a:off x="3785873" y="1301321"/>
                <a:ext cx="4620300" cy="4620300"/>
              </a:xfrm>
              <a:custGeom>
                <a:rect b="b" l="l" r="r" t="t"/>
                <a:pathLst>
                  <a:path extrusionOk="0" h="120000" w="120000">
                    <a:moveTo>
                      <a:pt x="6363" y="86890"/>
                    </a:moveTo>
                    <a:cubicBezTo>
                      <a:pt x="2807" y="79798"/>
                      <a:pt x="694" y="72071"/>
                      <a:pt x="144" y="64157"/>
                    </a:cubicBezTo>
                  </a:path>
                </a:pathLst>
              </a:custGeom>
              <a:noFill/>
              <a:ln cap="flat" cmpd="sng" w="12700">
                <a:solidFill>
                  <a:srgbClr val="000000"/>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spcBef>
                    <a:spcPts val="0"/>
                  </a:spcBef>
                  <a:spcAft>
                    <a:spcPts val="0"/>
                  </a:spcAft>
                  <a:buNone/>
                </a:pPr>
                <a:r>
                  <a:t/>
                </a:r>
                <a:endParaRPr sz="1050">
                  <a:solidFill>
                    <a:srgbClr val="000000"/>
                  </a:solidFill>
                  <a:latin typeface="Arial"/>
                  <a:ea typeface="Arial"/>
                  <a:cs typeface="Arial"/>
                  <a:sym typeface="Arial"/>
                </a:endParaRPr>
              </a:p>
            </p:txBody>
          </p:sp>
          <p:sp>
            <p:nvSpPr>
              <p:cNvPr id="642" name="Google Shape;642;p36"/>
              <p:cNvSpPr/>
              <p:nvPr/>
            </p:nvSpPr>
            <p:spPr>
              <a:xfrm>
                <a:off x="3008947" y="2319084"/>
                <a:ext cx="1779984" cy="1156989"/>
              </a:xfrm>
              <a:custGeom>
                <a:rect b="b" l="l" r="r" t="t"/>
                <a:pathLst>
                  <a:path extrusionOk="0" h="1156989" w="1779984">
                    <a:moveTo>
                      <a:pt x="0" y="192835"/>
                    </a:moveTo>
                    <a:cubicBezTo>
                      <a:pt x="0" y="86335"/>
                      <a:pt x="86335" y="0"/>
                      <a:pt x="192835" y="0"/>
                    </a:cubicBezTo>
                    <a:lnTo>
                      <a:pt x="1587149" y="0"/>
                    </a:lnTo>
                    <a:cubicBezTo>
                      <a:pt x="1693649" y="0"/>
                      <a:pt x="1779984" y="86335"/>
                      <a:pt x="1779984" y="192835"/>
                    </a:cubicBezTo>
                    <a:lnTo>
                      <a:pt x="1779984" y="964154"/>
                    </a:lnTo>
                    <a:cubicBezTo>
                      <a:pt x="1779984" y="1070654"/>
                      <a:pt x="1693649" y="1156989"/>
                      <a:pt x="1587149" y="1156989"/>
                    </a:cubicBezTo>
                    <a:lnTo>
                      <a:pt x="192835" y="1156989"/>
                    </a:lnTo>
                    <a:cubicBezTo>
                      <a:pt x="86335" y="1156989"/>
                      <a:pt x="0" y="1070654"/>
                      <a:pt x="0" y="964154"/>
                    </a:cubicBezTo>
                    <a:lnTo>
                      <a:pt x="0" y="192835"/>
                    </a:lnTo>
                    <a:close/>
                  </a:path>
                </a:pathLst>
              </a:custGeom>
              <a:solidFill>
                <a:srgbClr val="9CC2E5"/>
              </a:solidFill>
              <a:ln cap="flat" cmpd="sng" w="12700">
                <a:solidFill>
                  <a:srgbClr val="000000"/>
                </a:solidFill>
                <a:prstDash val="solid"/>
                <a:miter lim="800000"/>
                <a:headEnd len="sm" w="sm" type="none"/>
                <a:tailEnd len="sm" w="sm" type="none"/>
              </a:ln>
            </p:spPr>
            <p:txBody>
              <a:bodyPr anchorCtr="0" anchor="ctr" bIns="82350" lIns="82350" spcFirstLastPara="1" rIns="82350" wrap="square" tIns="82350">
                <a:noAutofit/>
              </a:bodyPr>
              <a:lstStyle/>
              <a:p>
                <a:pPr indent="0" lvl="0" marL="0" marR="0" rtl="0" algn="ctr">
                  <a:lnSpc>
                    <a:spcPct val="90000"/>
                  </a:lnSpc>
                  <a:spcBef>
                    <a:spcPts val="0"/>
                  </a:spcBef>
                  <a:spcAft>
                    <a:spcPts val="0"/>
                  </a:spcAft>
                  <a:buNone/>
                </a:pPr>
                <a:r>
                  <a:rPr lang="en-US" sz="1200">
                    <a:solidFill>
                      <a:schemeClr val="dk1"/>
                    </a:solidFill>
                    <a:latin typeface="Calibri"/>
                    <a:ea typeface="Calibri"/>
                    <a:cs typeface="Calibri"/>
                    <a:sym typeface="Calibri"/>
                  </a:rPr>
                  <a:t>Phase 5:</a:t>
                </a:r>
                <a:endParaRPr sz="1050">
                  <a:solidFill>
                    <a:srgbClr val="000000"/>
                  </a:solidFill>
                  <a:latin typeface="Arial"/>
                  <a:ea typeface="Arial"/>
                  <a:cs typeface="Arial"/>
                  <a:sym typeface="Arial"/>
                </a:endParaRPr>
              </a:p>
              <a:p>
                <a:pPr indent="0" lvl="0" marL="0" marR="0" rtl="0" algn="ctr">
                  <a:lnSpc>
                    <a:spcPct val="90000"/>
                  </a:lnSpc>
                  <a:spcBef>
                    <a:spcPts val="420"/>
                  </a:spcBef>
                  <a:spcAft>
                    <a:spcPts val="0"/>
                  </a:spcAft>
                  <a:buNone/>
                </a:pPr>
                <a:r>
                  <a:rPr lang="en-US" sz="1200">
                    <a:solidFill>
                      <a:schemeClr val="dk1"/>
                    </a:solidFill>
                    <a:latin typeface="Calibri"/>
                    <a:ea typeface="Calibri"/>
                    <a:cs typeface="Calibri"/>
                    <a:sym typeface="Calibri"/>
                  </a:rPr>
                  <a:t>Validate and Generalize  Model</a:t>
                </a:r>
                <a:endParaRPr sz="1050">
                  <a:solidFill>
                    <a:srgbClr val="000000"/>
                  </a:solidFill>
                  <a:latin typeface="Arial"/>
                  <a:ea typeface="Arial"/>
                  <a:cs typeface="Arial"/>
                  <a:sym typeface="Arial"/>
                </a:endParaRPr>
              </a:p>
            </p:txBody>
          </p:sp>
          <p:sp>
            <p:nvSpPr>
              <p:cNvPr id="643" name="Google Shape;643;p36"/>
              <p:cNvSpPr/>
              <p:nvPr/>
            </p:nvSpPr>
            <p:spPr>
              <a:xfrm>
                <a:off x="3785873" y="1301321"/>
                <a:ext cx="4620300" cy="4620300"/>
              </a:xfrm>
              <a:custGeom>
                <a:rect b="b" l="l" r="r" t="t"/>
                <a:pathLst>
                  <a:path extrusionOk="0" h="120000" w="120000">
                    <a:moveTo>
                      <a:pt x="14435" y="20963"/>
                    </a:moveTo>
                    <a:lnTo>
                      <a:pt x="14435" y="20963"/>
                    </a:lnTo>
                    <a:cubicBezTo>
                      <a:pt x="19030" y="15599"/>
                      <a:pt x="24536" y="11089"/>
                      <a:pt x="30700" y="7640"/>
                    </a:cubicBezTo>
                  </a:path>
                </a:pathLst>
              </a:custGeom>
              <a:noFill/>
              <a:ln cap="flat" cmpd="sng" w="12700">
                <a:solidFill>
                  <a:srgbClr val="000000"/>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spcBef>
                    <a:spcPts val="0"/>
                  </a:spcBef>
                  <a:spcAft>
                    <a:spcPts val="0"/>
                  </a:spcAft>
                  <a:buNone/>
                </a:pPr>
                <a:r>
                  <a:t/>
                </a:r>
                <a:endParaRPr sz="1050">
                  <a:solidFill>
                    <a:srgbClr val="000000"/>
                  </a:solidFill>
                  <a:latin typeface="Arial"/>
                  <a:ea typeface="Arial"/>
                  <a:cs typeface="Arial"/>
                  <a:sym typeface="Arial"/>
                </a:endParaRPr>
              </a:p>
            </p:txBody>
          </p:sp>
        </p:grpSp>
        <p:sp>
          <p:nvSpPr>
            <p:cNvPr id="644" name="Google Shape;644;p36"/>
            <p:cNvSpPr txBox="1"/>
            <p:nvPr/>
          </p:nvSpPr>
          <p:spPr>
            <a:xfrm>
              <a:off x="3797095" y="2196914"/>
              <a:ext cx="1549800" cy="900225"/>
            </a:xfrm>
            <a:prstGeom prst="rect">
              <a:avLst/>
            </a:prstGeom>
            <a:noFill/>
            <a:ln>
              <a:noFill/>
            </a:ln>
          </p:spPr>
          <p:txBody>
            <a:bodyPr anchorCtr="0" anchor="t" bIns="34275" lIns="68550" spcFirstLastPara="1" rIns="68550" wrap="square" tIns="34275">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Mathematical Modeling Process</a:t>
              </a:r>
              <a:endParaRPr sz="1050">
                <a:solidFill>
                  <a:srgbClr val="000000"/>
                </a:solidFill>
                <a:latin typeface="Arial"/>
                <a:ea typeface="Arial"/>
                <a:cs typeface="Arial"/>
                <a:sym typeface="Arial"/>
              </a:endParaRPr>
            </a:p>
          </p:txBody>
        </p:sp>
        <p:cxnSp>
          <p:nvCxnSpPr>
            <p:cNvPr id="645" name="Google Shape;645;p36"/>
            <p:cNvCxnSpPr/>
            <p:nvPr/>
          </p:nvCxnSpPr>
          <p:spPr>
            <a:xfrm flipH="1" rot="10800000">
              <a:off x="4340204" y="2787888"/>
              <a:ext cx="1623375" cy="888525"/>
            </a:xfrm>
            <a:prstGeom prst="straightConnector1">
              <a:avLst/>
            </a:prstGeom>
            <a:noFill/>
            <a:ln cap="flat" cmpd="sng" w="12700">
              <a:solidFill>
                <a:srgbClr val="000000"/>
              </a:solidFill>
              <a:prstDash val="solid"/>
              <a:miter lim="800000"/>
              <a:headEnd len="sm" w="sm" type="none"/>
              <a:tailEnd len="med" w="med" type="triangle"/>
            </a:ln>
          </p:spPr>
        </p:cxnSp>
        <p:cxnSp>
          <p:nvCxnSpPr>
            <p:cNvPr id="646" name="Google Shape;646;p36"/>
            <p:cNvCxnSpPr/>
            <p:nvPr/>
          </p:nvCxnSpPr>
          <p:spPr>
            <a:xfrm flipH="1" rot="10800000">
              <a:off x="3565988" y="1483406"/>
              <a:ext cx="489150" cy="1997775"/>
            </a:xfrm>
            <a:prstGeom prst="straightConnector1">
              <a:avLst/>
            </a:prstGeom>
            <a:noFill/>
            <a:ln cap="flat" cmpd="sng" w="9525">
              <a:solidFill>
                <a:srgbClr val="000000"/>
              </a:solidFill>
              <a:prstDash val="solid"/>
              <a:miter lim="800000"/>
              <a:headEnd len="sm" w="sm" type="none"/>
              <a:tailEnd len="med" w="med" type="triangle"/>
            </a:ln>
          </p:spPr>
        </p:cxnSp>
        <p:cxnSp>
          <p:nvCxnSpPr>
            <p:cNvPr id="647" name="Google Shape;647;p36"/>
            <p:cNvCxnSpPr/>
            <p:nvPr/>
          </p:nvCxnSpPr>
          <p:spPr>
            <a:xfrm rot="10800000">
              <a:off x="5346978" y="1274750"/>
              <a:ext cx="445050" cy="372150"/>
            </a:xfrm>
            <a:prstGeom prst="straightConnector1">
              <a:avLst/>
            </a:prstGeom>
            <a:noFill/>
            <a:ln cap="flat" cmpd="sng" w="12700">
              <a:solidFill>
                <a:srgbClr val="000000"/>
              </a:solidFill>
              <a:prstDash val="solid"/>
              <a:miter lim="800000"/>
              <a:headEnd len="sm" w="sm" type="none"/>
              <a:tailEnd len="med" w="med" type="triangle"/>
            </a:ln>
          </p:spPr>
        </p:cxnSp>
        <p:cxnSp>
          <p:nvCxnSpPr>
            <p:cNvPr id="648" name="Google Shape;648;p36"/>
            <p:cNvCxnSpPr/>
            <p:nvPr/>
          </p:nvCxnSpPr>
          <p:spPr>
            <a:xfrm rot="10800000">
              <a:off x="2564264" y="1274750"/>
              <a:ext cx="299925" cy="372150"/>
            </a:xfrm>
            <a:prstGeom prst="straightConnector1">
              <a:avLst/>
            </a:prstGeom>
            <a:noFill/>
            <a:ln cap="flat" cmpd="sng" w="9525">
              <a:solidFill>
                <a:srgbClr val="000000"/>
              </a:solidFill>
              <a:prstDash val="solid"/>
              <a:miter lim="800000"/>
              <a:headEnd len="sm" w="sm" type="none"/>
              <a:tailEnd len="med" w="med" type="triangle"/>
            </a:ln>
          </p:spPr>
        </p:cxnSp>
        <p:sp>
          <p:nvSpPr>
            <p:cNvPr id="649" name="Google Shape;649;p36"/>
            <p:cNvSpPr/>
            <p:nvPr/>
          </p:nvSpPr>
          <p:spPr>
            <a:xfrm>
              <a:off x="1966526" y="873016"/>
              <a:ext cx="1026450" cy="356850"/>
            </a:xfrm>
            <a:prstGeom prst="roundRect">
              <a:avLst>
                <a:gd fmla="val 16667" name="adj"/>
              </a:avLst>
            </a:prstGeom>
            <a:solidFill>
              <a:srgbClr val="DDEAF6"/>
            </a:solidFill>
            <a:ln cap="flat" cmpd="sng" w="12700">
              <a:solidFill>
                <a:srgbClr val="000000"/>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spcBef>
                  <a:spcPts val="0"/>
                </a:spcBef>
                <a:spcAft>
                  <a:spcPts val="0"/>
                </a:spcAft>
                <a:buNone/>
              </a:pPr>
              <a:r>
                <a:rPr lang="en-US" sz="1050">
                  <a:solidFill>
                    <a:schemeClr val="dk1"/>
                  </a:solidFill>
                  <a:latin typeface="Calibri"/>
                  <a:ea typeface="Calibri"/>
                  <a:cs typeface="Calibri"/>
                  <a:sym typeface="Calibri"/>
                </a:rPr>
                <a:t>Report Out</a:t>
              </a:r>
              <a:endParaRPr sz="1050">
                <a:solidFill>
                  <a:srgbClr val="000000"/>
                </a:solidFill>
                <a:latin typeface="Arial"/>
                <a:ea typeface="Arial"/>
                <a:cs typeface="Arial"/>
                <a:sym typeface="Arial"/>
              </a:endParaRPr>
            </a:p>
          </p:txBody>
        </p:sp>
        <p:sp>
          <p:nvSpPr>
            <p:cNvPr id="650" name="Google Shape;650;p36"/>
            <p:cNvSpPr txBox="1"/>
            <p:nvPr/>
          </p:nvSpPr>
          <p:spPr>
            <a:xfrm>
              <a:off x="943787" y="4232531"/>
              <a:ext cx="1758150" cy="311625"/>
            </a:xfrm>
            <a:prstGeom prst="rect">
              <a:avLst/>
            </a:prstGeom>
            <a:noFill/>
            <a:ln>
              <a:noFill/>
            </a:ln>
          </p:spPr>
          <p:txBody>
            <a:bodyPr anchorCtr="0" anchor="t" bIns="34275" lIns="68550" spcFirstLastPara="1" rIns="68550" wrap="square" tIns="34275">
              <a:noAutofit/>
            </a:bodyPr>
            <a:lstStyle/>
            <a:p>
              <a:pPr indent="0" lvl="0" marL="0" marR="0" rtl="0" algn="l">
                <a:spcBef>
                  <a:spcPts val="0"/>
                </a:spcBef>
                <a:spcAft>
                  <a:spcPts val="0"/>
                </a:spcAft>
                <a:buNone/>
              </a:pPr>
              <a:r>
                <a:rPr lang="en-US" sz="788">
                  <a:solidFill>
                    <a:schemeClr val="dk1"/>
                  </a:solidFill>
                  <a:latin typeface="Calibri"/>
                  <a:ea typeface="Calibri"/>
                  <a:cs typeface="Calibri"/>
                  <a:sym typeface="Calibri"/>
                </a:rPr>
                <a:t>Adapted from Anhalt, Cortez &amp; Been Bennett (2018) and the CCSSM (2010). </a:t>
              </a:r>
              <a:endParaRPr sz="1050">
                <a:solidFill>
                  <a:srgbClr val="000000"/>
                </a:solidFill>
                <a:latin typeface="Arial"/>
                <a:ea typeface="Arial"/>
                <a:cs typeface="Arial"/>
                <a:sym typeface="Arial"/>
              </a:endParaRPr>
            </a:p>
          </p:txBody>
        </p:sp>
        <p:sp>
          <p:nvSpPr>
            <p:cNvPr id="651" name="Google Shape;651;p36"/>
            <p:cNvSpPr txBox="1"/>
            <p:nvPr/>
          </p:nvSpPr>
          <p:spPr>
            <a:xfrm>
              <a:off x="975713" y="3501994"/>
              <a:ext cx="5357475" cy="625050"/>
            </a:xfrm>
            <a:prstGeom prst="rect">
              <a:avLst/>
            </a:prstGeom>
            <a:noFill/>
            <a:ln>
              <a:noFill/>
            </a:ln>
          </p:spPr>
          <p:txBody>
            <a:bodyPr anchorCtr="0" anchor="t" bIns="68550" lIns="68550" spcFirstLastPara="1" rIns="68550" wrap="square" tIns="68550">
              <a:noAutofit/>
            </a:bodyPr>
            <a:lstStyle/>
            <a:p>
              <a:pPr indent="0" lvl="0" marL="0" marR="0" rtl="0" algn="l">
                <a:spcBef>
                  <a:spcPts val="0"/>
                </a:spcBef>
                <a:spcAft>
                  <a:spcPts val="0"/>
                </a:spcAft>
                <a:buNone/>
              </a:pPr>
              <a:r>
                <a:t/>
              </a:r>
              <a:endParaRPr sz="1350">
                <a:solidFill>
                  <a:schemeClr val="lt1"/>
                </a:solidFill>
                <a:latin typeface="Calibri"/>
                <a:ea typeface="Calibri"/>
                <a:cs typeface="Calibri"/>
                <a:sym typeface="Calibri"/>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id="657" name="Google Shape;657;p37"/>
          <p:cNvPicPr preferRelativeResize="0"/>
          <p:nvPr/>
        </p:nvPicPr>
        <p:blipFill rotWithShape="1">
          <a:blip r:embed="rId3">
            <a:alphaModFix/>
          </a:blip>
          <a:srcRect b="0" l="0" r="0" t="0"/>
          <a:stretch/>
        </p:blipFill>
        <p:spPr>
          <a:xfrm>
            <a:off x="1267643" y="0"/>
            <a:ext cx="6858000" cy="5143500"/>
          </a:xfrm>
          <a:prstGeom prst="rect">
            <a:avLst/>
          </a:prstGeom>
          <a:noFill/>
          <a:ln>
            <a:noFill/>
          </a:ln>
        </p:spPr>
      </p:pic>
      <p:sp>
        <p:nvSpPr>
          <p:cNvPr id="658" name="Google Shape;658;p37"/>
          <p:cNvSpPr txBox="1"/>
          <p:nvPr/>
        </p:nvSpPr>
        <p:spPr>
          <a:xfrm>
            <a:off x="3603649" y="1369283"/>
            <a:ext cx="2185988" cy="307736"/>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rgbClr val="7030A0"/>
                </a:solidFill>
                <a:latin typeface="Arial"/>
                <a:ea typeface="Arial"/>
                <a:cs typeface="Arial"/>
                <a:sym typeface="Arial"/>
              </a:rPr>
              <a:t>Mathematical Modeling</a:t>
            </a:r>
            <a:endParaRPr sz="1800">
              <a:solidFill>
                <a:schemeClr val="lt1"/>
              </a:solidFill>
              <a:latin typeface="Century Gothic"/>
              <a:ea typeface="Century Gothic"/>
              <a:cs typeface="Century Gothic"/>
              <a:sym typeface="Century Gothic"/>
            </a:endParaRPr>
          </a:p>
        </p:txBody>
      </p:sp>
      <p:sp>
        <p:nvSpPr>
          <p:cNvPr id="659" name="Google Shape;659;p37"/>
          <p:cNvSpPr txBox="1"/>
          <p:nvPr/>
        </p:nvSpPr>
        <p:spPr>
          <a:xfrm rot="5400000">
            <a:off x="7673866" y="2008712"/>
            <a:ext cx="2057400" cy="5770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u="sng">
                <a:solidFill>
                  <a:srgbClr val="000000"/>
                </a:solidFill>
                <a:latin typeface="Arial"/>
                <a:ea typeface="Arial"/>
                <a:cs typeface="Arial"/>
                <a:sym typeface="Arial"/>
                <a:hlinkClick r:id="rId4"/>
              </a:rPr>
              <a:t>https://stem.hcoe.net/wp-content/uploads/Practices-Venn-Diagram.pdf</a:t>
            </a:r>
            <a:endParaRPr sz="1050">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g91f161ca97_0_140"/>
          <p:cNvSpPr txBox="1"/>
          <p:nvPr>
            <p:ph type="title"/>
          </p:nvPr>
        </p:nvSpPr>
        <p:spPr>
          <a:xfrm>
            <a:off x="311700" y="445025"/>
            <a:ext cx="8520600" cy="7074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US"/>
              <a:t>MM is an equity lever for elementary classrooms because…</a:t>
            </a:r>
            <a:endParaRPr/>
          </a:p>
        </p:txBody>
      </p:sp>
      <p:sp>
        <p:nvSpPr>
          <p:cNvPr id="665" name="Google Shape;665;g91f161ca97_0_140"/>
          <p:cNvSpPr txBox="1"/>
          <p:nvPr>
            <p:ph idx="1" type="body"/>
          </p:nvPr>
        </p:nvSpPr>
        <p:spPr>
          <a:xfrm>
            <a:off x="311700" y="1266325"/>
            <a:ext cx="8520600" cy="3302700"/>
          </a:xfrm>
          <a:prstGeom prst="rect">
            <a:avLst/>
          </a:prstGeom>
          <a:noFill/>
          <a:ln>
            <a:noFill/>
          </a:ln>
        </p:spPr>
        <p:txBody>
          <a:bodyPr anchorCtr="0" anchor="t" bIns="34275" lIns="68575" spcFirstLastPara="1" rIns="68575" wrap="square" tIns="34275">
            <a:noAutofit/>
          </a:bodyPr>
          <a:lstStyle/>
          <a:p>
            <a:pPr indent="-361950" lvl="0" marL="457200" marR="0" rtl="0" algn="l">
              <a:lnSpc>
                <a:spcPct val="90000"/>
              </a:lnSpc>
              <a:spcBef>
                <a:spcPts val="800"/>
              </a:spcBef>
              <a:spcAft>
                <a:spcPts val="0"/>
              </a:spcAft>
              <a:buClr>
                <a:srgbClr val="000000"/>
              </a:buClr>
              <a:buSzPts val="2100"/>
              <a:buFont typeface="Arial"/>
              <a:buChar char="•"/>
            </a:pPr>
            <a:r>
              <a:rPr lang="en-US">
                <a:solidFill>
                  <a:srgbClr val="000000"/>
                </a:solidFill>
              </a:rPr>
              <a:t>High Engagement</a:t>
            </a:r>
            <a:endParaRPr>
              <a:solidFill>
                <a:srgbClr val="000000"/>
              </a:solidFill>
            </a:endParaRPr>
          </a:p>
          <a:p>
            <a:pPr indent="-361950" lvl="0" marL="457200" marR="0" rtl="0" algn="l">
              <a:lnSpc>
                <a:spcPct val="90000"/>
              </a:lnSpc>
              <a:spcBef>
                <a:spcPts val="800"/>
              </a:spcBef>
              <a:spcAft>
                <a:spcPts val="0"/>
              </a:spcAft>
              <a:buClr>
                <a:srgbClr val="000000"/>
              </a:buClr>
              <a:buSzPts val="2100"/>
              <a:buFont typeface="Arial"/>
              <a:buChar char="•"/>
            </a:pPr>
            <a:r>
              <a:rPr lang="en-US">
                <a:solidFill>
                  <a:srgbClr val="000000"/>
                </a:solidFill>
              </a:rPr>
              <a:t>High Rigor</a:t>
            </a:r>
            <a:endParaRPr>
              <a:solidFill>
                <a:srgbClr val="000000"/>
              </a:solidFill>
            </a:endParaRPr>
          </a:p>
          <a:p>
            <a:pPr indent="-361950" lvl="0" marL="457200" marR="0" rtl="0" algn="l">
              <a:lnSpc>
                <a:spcPct val="90000"/>
              </a:lnSpc>
              <a:spcBef>
                <a:spcPts val="800"/>
              </a:spcBef>
              <a:spcAft>
                <a:spcPts val="0"/>
              </a:spcAft>
              <a:buClr>
                <a:srgbClr val="000000"/>
              </a:buClr>
              <a:buSzPts val="2100"/>
              <a:buFont typeface="Arial"/>
              <a:buChar char="•"/>
            </a:pPr>
            <a:r>
              <a:rPr lang="en-US">
                <a:solidFill>
                  <a:srgbClr val="000000"/>
                </a:solidFill>
              </a:rPr>
              <a:t>High Connection</a:t>
            </a:r>
            <a:endParaRPr>
              <a:solidFill>
                <a:srgbClr val="000000"/>
              </a:solidFill>
            </a:endParaRPr>
          </a:p>
          <a:p>
            <a:pPr indent="-361950" lvl="0" marL="457200" marR="0" rtl="0" algn="l">
              <a:lnSpc>
                <a:spcPct val="90000"/>
              </a:lnSpc>
              <a:spcBef>
                <a:spcPts val="800"/>
              </a:spcBef>
              <a:spcAft>
                <a:spcPts val="0"/>
              </a:spcAft>
              <a:buClr>
                <a:srgbClr val="000000"/>
              </a:buClr>
              <a:buSzPts val="2100"/>
              <a:buFont typeface="Arial"/>
              <a:buChar char="•"/>
            </a:pPr>
            <a:r>
              <a:rPr lang="en-US">
                <a:solidFill>
                  <a:srgbClr val="000000"/>
                </a:solidFill>
              </a:rPr>
              <a:t>Builds Math Stamina</a:t>
            </a:r>
            <a:endParaRPr>
              <a:solidFill>
                <a:srgbClr val="000000"/>
              </a:solidFill>
            </a:endParaRPr>
          </a:p>
          <a:p>
            <a:pPr indent="-361950" lvl="0" marL="457200" marR="0" rtl="0" algn="l">
              <a:lnSpc>
                <a:spcPct val="90000"/>
              </a:lnSpc>
              <a:spcBef>
                <a:spcPts val="800"/>
              </a:spcBef>
              <a:spcAft>
                <a:spcPts val="0"/>
              </a:spcAft>
              <a:buClr>
                <a:srgbClr val="000000"/>
              </a:buClr>
              <a:buSzPts val="2100"/>
              <a:buFont typeface="Arial"/>
              <a:buChar char="•"/>
            </a:pPr>
            <a:r>
              <a:rPr lang="en-US">
                <a:solidFill>
                  <a:srgbClr val="000000"/>
                </a:solidFill>
              </a:rPr>
              <a:t>Multiple entry points</a:t>
            </a:r>
            <a:endParaRPr>
              <a:solidFill>
                <a:srgbClr val="000000"/>
              </a:solidFill>
            </a:endParaRPr>
          </a:p>
          <a:p>
            <a:pPr indent="-361950" lvl="0" marL="457200" marR="0" rtl="0" algn="l">
              <a:lnSpc>
                <a:spcPct val="90000"/>
              </a:lnSpc>
              <a:spcBef>
                <a:spcPts val="800"/>
              </a:spcBef>
              <a:spcAft>
                <a:spcPts val="0"/>
              </a:spcAft>
              <a:buClr>
                <a:srgbClr val="000000"/>
              </a:buClr>
              <a:buSzPts val="2100"/>
              <a:buFont typeface="Arial"/>
              <a:buChar char="•"/>
            </a:pPr>
            <a:r>
              <a:rPr lang="en-US">
                <a:solidFill>
                  <a:srgbClr val="000000"/>
                </a:solidFill>
              </a:rPr>
              <a:t>Multiple solutions</a:t>
            </a:r>
            <a:endParaRPr>
              <a:solidFill>
                <a:srgbClr val="000000"/>
              </a:solidFill>
            </a:endParaRPr>
          </a:p>
          <a:p>
            <a:pPr indent="-361950" lvl="0" marL="457200" marR="0" rtl="0" algn="l">
              <a:lnSpc>
                <a:spcPct val="90000"/>
              </a:lnSpc>
              <a:spcBef>
                <a:spcPts val="800"/>
              </a:spcBef>
              <a:spcAft>
                <a:spcPts val="0"/>
              </a:spcAft>
              <a:buClr>
                <a:srgbClr val="000000"/>
              </a:buClr>
              <a:buSzPts val="2100"/>
              <a:buFont typeface="Arial"/>
              <a:buChar char="•"/>
            </a:pPr>
            <a:r>
              <a:rPr lang="en-US">
                <a:solidFill>
                  <a:srgbClr val="000000"/>
                </a:solidFill>
              </a:rPr>
              <a:t>Multiple strategies</a:t>
            </a:r>
            <a:endParaRPr>
              <a:solidFill>
                <a:srgbClr val="000000"/>
              </a:solidFill>
            </a:endParaRPr>
          </a:p>
          <a:p>
            <a:pPr indent="-361950" lvl="0" marL="457200" marR="0" rtl="0" algn="l">
              <a:lnSpc>
                <a:spcPct val="90000"/>
              </a:lnSpc>
              <a:spcBef>
                <a:spcPts val="800"/>
              </a:spcBef>
              <a:spcAft>
                <a:spcPts val="0"/>
              </a:spcAft>
              <a:buClr>
                <a:srgbClr val="000000"/>
              </a:buClr>
              <a:buSzPts val="2100"/>
              <a:buFont typeface="Arial"/>
              <a:buChar char="•"/>
            </a:pPr>
            <a:r>
              <a:rPr lang="en-US">
                <a:solidFill>
                  <a:srgbClr val="000000"/>
                </a:solidFill>
              </a:rPr>
              <a:t>Meaningful contexts</a:t>
            </a:r>
            <a:endParaRPr>
              <a:solidFill>
                <a:srgbClr val="000000"/>
              </a:solidFill>
            </a:endParaRPr>
          </a:p>
        </p:txBody>
      </p:sp>
      <p:pic>
        <p:nvPicPr>
          <p:cNvPr id="666" name="Google Shape;666;g91f161ca97_0_140"/>
          <p:cNvPicPr preferRelativeResize="0"/>
          <p:nvPr/>
        </p:nvPicPr>
        <p:blipFill>
          <a:blip r:embed="rId3">
            <a:alphaModFix/>
          </a:blip>
          <a:stretch>
            <a:fillRect/>
          </a:stretch>
        </p:blipFill>
        <p:spPr>
          <a:xfrm>
            <a:off x="4462875" y="1426100"/>
            <a:ext cx="4415699" cy="3451200"/>
          </a:xfrm>
          <a:prstGeom prst="rect">
            <a:avLst/>
          </a:prstGeom>
          <a:noFill/>
          <a:ln>
            <a:noFill/>
          </a:ln>
        </p:spPr>
      </p:pic>
      <p:sp>
        <p:nvSpPr>
          <p:cNvPr id="667" name="Google Shape;667;g91f161ca97_0_140"/>
          <p:cNvSpPr txBox="1"/>
          <p:nvPr/>
        </p:nvSpPr>
        <p:spPr>
          <a:xfrm rot="-698228">
            <a:off x="4811023" y="2692157"/>
            <a:ext cx="989030" cy="266173"/>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Calibri"/>
                <a:ea typeface="Calibri"/>
                <a:cs typeface="Calibri"/>
                <a:sym typeface="Calibri"/>
              </a:rPr>
              <a:t>EQUITY</a:t>
            </a:r>
            <a:endParaRPr b="1">
              <a:latin typeface="Calibri"/>
              <a:ea typeface="Calibri"/>
              <a:cs typeface="Calibri"/>
              <a:sym typeface="Calibri"/>
            </a:endParaRPr>
          </a:p>
        </p:txBody>
      </p:sp>
      <p:sp>
        <p:nvSpPr>
          <p:cNvPr id="668" name="Google Shape;668;g91f161ca97_0_140"/>
          <p:cNvSpPr txBox="1"/>
          <p:nvPr/>
        </p:nvSpPr>
        <p:spPr>
          <a:xfrm>
            <a:off x="4629025" y="4801225"/>
            <a:ext cx="4306500" cy="2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800" u="sng">
                <a:solidFill>
                  <a:schemeClr val="hlink"/>
                </a:solidFill>
                <a:hlinkClick r:id="rId4"/>
              </a:rPr>
              <a:t>https://cmo.adobe.com/articles/2019/5/the-5-value-levers-for-amplifying-brand-equity.html</a:t>
            </a:r>
            <a:endParaRPr sz="80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38"/>
          <p:cNvSpPr txBox="1"/>
          <p:nvPr>
            <p:ph idx="1" type="subTitle"/>
          </p:nvPr>
        </p:nvSpPr>
        <p:spPr>
          <a:xfrm>
            <a:off x="2137225" y="2850039"/>
            <a:ext cx="4870500" cy="79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en-US"/>
              <a:t>   </a:t>
            </a:r>
            <a:endParaRPr/>
          </a:p>
        </p:txBody>
      </p:sp>
      <p:pic>
        <p:nvPicPr>
          <p:cNvPr id="674" name="Google Shape;674;p38"/>
          <p:cNvPicPr preferRelativeResize="0"/>
          <p:nvPr/>
        </p:nvPicPr>
        <p:blipFill rotWithShape="1">
          <a:blip r:embed="rId3">
            <a:alphaModFix amt="93000"/>
          </a:blip>
          <a:srcRect b="0" l="0" r="0" t="0"/>
          <a:stretch/>
        </p:blipFill>
        <p:spPr>
          <a:xfrm>
            <a:off x="793850" y="0"/>
            <a:ext cx="7976626" cy="4735776"/>
          </a:xfrm>
          <a:prstGeom prst="rect">
            <a:avLst/>
          </a:prstGeom>
          <a:noFill/>
          <a:ln>
            <a:noFill/>
          </a:ln>
        </p:spPr>
      </p:pic>
      <p:sp>
        <p:nvSpPr>
          <p:cNvPr id="675" name="Google Shape;675;p38"/>
          <p:cNvSpPr txBox="1"/>
          <p:nvPr>
            <p:ph type="ctrTitle"/>
          </p:nvPr>
        </p:nvSpPr>
        <p:spPr>
          <a:xfrm>
            <a:off x="1046050" y="88200"/>
            <a:ext cx="7674900" cy="2009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342E22"/>
              </a:buClr>
              <a:buSzPts val="3600"/>
              <a:buFont typeface="Century Gothic"/>
              <a:buNone/>
            </a:pPr>
            <a:r>
              <a:rPr lang="en-US">
                <a:solidFill>
                  <a:srgbClr val="342E22"/>
                </a:solidFill>
              </a:rPr>
              <a:t>Modeling Task</a:t>
            </a:r>
            <a:endParaRPr>
              <a:solidFill>
                <a:srgbClr val="342E22"/>
              </a:solidFill>
            </a:endParaRPr>
          </a:p>
          <a:p>
            <a:pPr indent="0" lvl="0" marL="0" rtl="0" algn="ctr">
              <a:lnSpc>
                <a:spcPct val="100000"/>
              </a:lnSpc>
              <a:spcBef>
                <a:spcPts val="0"/>
              </a:spcBef>
              <a:spcAft>
                <a:spcPts val="0"/>
              </a:spcAft>
              <a:buClr>
                <a:srgbClr val="342E22"/>
              </a:buClr>
              <a:buSzPts val="3600"/>
              <a:buFont typeface="Century Gothic"/>
              <a:buNone/>
            </a:pPr>
            <a:r>
              <a:rPr lang="en-US">
                <a:solidFill>
                  <a:srgbClr val="342E22"/>
                </a:solidFill>
              </a:rPr>
              <a:t>SAFE WATER FOR SCHOOLS</a:t>
            </a:r>
            <a:endParaRPr>
              <a:solidFill>
                <a:srgbClr val="342E22"/>
              </a:solidFill>
            </a:endParaRPr>
          </a:p>
        </p:txBody>
      </p:sp>
      <p:sp>
        <p:nvSpPr>
          <p:cNvPr id="676" name="Google Shape;676;p38"/>
          <p:cNvSpPr txBox="1"/>
          <p:nvPr/>
        </p:nvSpPr>
        <p:spPr>
          <a:xfrm>
            <a:off x="124500" y="4120800"/>
            <a:ext cx="5210100" cy="909000"/>
          </a:xfrm>
          <a:prstGeom prst="rect">
            <a:avLst/>
          </a:prstGeom>
          <a:solidFill>
            <a:srgbClr val="FFFFFF"/>
          </a:solidFill>
          <a:ln cap="flat" cmpd="sng" w="2857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Connections to Intermediate Grades (Grades 3-5)</a:t>
            </a:r>
            <a:endParaRPr sz="2400">
              <a:solidFill>
                <a:schemeClr val="dk1"/>
              </a:solidFill>
              <a:latin typeface="Century Gothic"/>
              <a:ea typeface="Century Gothic"/>
              <a:cs typeface="Century Gothic"/>
              <a:sym typeface="Century Gothic"/>
            </a:endParaRPr>
          </a:p>
          <a:p>
            <a:pPr indent="0" lvl="0" marL="0" marR="0" rtl="0" algn="ctr">
              <a:spcBef>
                <a:spcPts val="0"/>
              </a:spcBef>
              <a:spcAft>
                <a:spcPts val="0"/>
              </a:spcAft>
              <a:buClr>
                <a:schemeClr val="lt1"/>
              </a:buClr>
              <a:buSzPts val="1800"/>
              <a:buFont typeface="Century Gothic"/>
              <a:buNone/>
            </a:pPr>
            <a:r>
              <a:t/>
            </a:r>
            <a:endParaRPr sz="1800">
              <a:solidFill>
                <a:schemeClr val="dk1"/>
              </a:solidFill>
              <a:latin typeface="Calibri"/>
              <a:ea typeface="Calibri"/>
              <a:cs typeface="Calibri"/>
              <a:sym typeface="Calibri"/>
            </a:endParaRPr>
          </a:p>
        </p:txBody>
      </p:sp>
      <p:sp>
        <p:nvSpPr>
          <p:cNvPr id="677" name="Google Shape;677;p38"/>
          <p:cNvSpPr txBox="1"/>
          <p:nvPr/>
        </p:nvSpPr>
        <p:spPr>
          <a:xfrm>
            <a:off x="5334600" y="4768190"/>
            <a:ext cx="4146657"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u="sng">
                <a:solidFill>
                  <a:srgbClr val="764674"/>
                </a:solidFill>
                <a:latin typeface="Century Gothic"/>
                <a:ea typeface="Century Gothic"/>
                <a:cs typeface="Century Gothic"/>
                <a:sym typeface="Century Gothic"/>
                <a:hlinkClick r:id="rId4"/>
              </a:rPr>
              <a:t>https://sites.google.com/qc.cuny.edu/m2c3/home</a:t>
            </a:r>
            <a:endParaRPr sz="1100">
              <a:solidFill>
                <a:srgbClr val="764674"/>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
          <p:cNvSpPr txBox="1"/>
          <p:nvPr>
            <p:ph type="ctrTitle"/>
          </p:nvPr>
        </p:nvSpPr>
        <p:spPr>
          <a:xfrm>
            <a:off x="181150" y="0"/>
            <a:ext cx="8520600" cy="9225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2"/>
              </a:buClr>
              <a:buSzPts val="4400"/>
              <a:buFont typeface="Century Gothic"/>
              <a:buNone/>
            </a:pPr>
            <a:r>
              <a:rPr lang="en-US" sz="4400">
                <a:solidFill>
                  <a:schemeClr val="dk2"/>
                </a:solidFill>
                <a:latin typeface="Century Gothic"/>
                <a:ea typeface="Century Gothic"/>
                <a:cs typeface="Century Gothic"/>
                <a:sym typeface="Century Gothic"/>
              </a:rPr>
              <a:t>Math is meaningful when</a:t>
            </a:r>
            <a:endParaRPr sz="4400">
              <a:solidFill>
                <a:schemeClr val="dk2"/>
              </a:solidFill>
              <a:latin typeface="Century Gothic"/>
              <a:ea typeface="Century Gothic"/>
              <a:cs typeface="Century Gothic"/>
              <a:sym typeface="Century Gothic"/>
            </a:endParaRPr>
          </a:p>
        </p:txBody>
      </p:sp>
      <p:sp>
        <p:nvSpPr>
          <p:cNvPr id="352" name="Google Shape;352;p4"/>
          <p:cNvSpPr txBox="1"/>
          <p:nvPr/>
        </p:nvSpPr>
        <p:spPr>
          <a:xfrm>
            <a:off x="167400" y="13072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53" name="Google Shape;353;p4"/>
          <p:cNvSpPr txBox="1"/>
          <p:nvPr/>
        </p:nvSpPr>
        <p:spPr>
          <a:xfrm>
            <a:off x="167400" y="752275"/>
            <a:ext cx="8809200" cy="487500"/>
          </a:xfrm>
          <a:prstGeom prst="rect">
            <a:avLst/>
          </a:prstGeom>
          <a:solidFill>
            <a:srgbClr val="FFFFFF"/>
          </a:solidFill>
          <a:ln cap="flat" cmpd="sng" w="28575">
            <a:solidFill>
              <a:srgbClr val="38761D"/>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Clr>
                <a:srgbClr val="CC0000"/>
              </a:buClr>
              <a:buSzPts val="2400"/>
              <a:buFont typeface="Century Gothic"/>
              <a:buNone/>
            </a:pPr>
            <a:r>
              <a:rPr b="0" i="0" lang="en-US" sz="2400" u="none" cap="none" strike="noStrike">
                <a:solidFill>
                  <a:srgbClr val="CC0000"/>
                </a:solidFill>
                <a:latin typeface="Century Gothic"/>
                <a:ea typeface="Century Gothic"/>
                <a:cs typeface="Century Gothic"/>
                <a:sym typeface="Century Gothic"/>
              </a:rPr>
              <a:t>      students are</a:t>
            </a:r>
            <a:r>
              <a:rPr b="0" i="0" lang="en-US" sz="1800" u="none" cap="none" strike="noStrike">
                <a:solidFill>
                  <a:srgbClr val="CC0000"/>
                </a:solidFill>
                <a:latin typeface="Century Gothic"/>
                <a:ea typeface="Century Gothic"/>
                <a:cs typeface="Century Gothic"/>
                <a:sym typeface="Century Gothic"/>
              </a:rPr>
              <a:t>…</a:t>
            </a:r>
            <a:r>
              <a:rPr b="0" i="0" lang="en-US" sz="1800" u="none" cap="none" strike="noStrike">
                <a:solidFill>
                  <a:schemeClr val="lt1"/>
                </a:solidFill>
                <a:latin typeface="Century Gothic"/>
                <a:ea typeface="Century Gothic"/>
                <a:cs typeface="Century Gothic"/>
                <a:sym typeface="Century Gothic"/>
              </a:rPr>
              <a:t>            </a:t>
            </a:r>
            <a:r>
              <a:rPr b="0" i="0" lang="en-US" sz="2400" u="none" cap="none" strike="noStrike">
                <a:solidFill>
                  <a:srgbClr val="20124D"/>
                </a:solidFill>
                <a:latin typeface="Century Gothic"/>
                <a:ea typeface="Century Gothic"/>
                <a:cs typeface="Century Gothic"/>
                <a:sym typeface="Century Gothic"/>
              </a:rPr>
              <a:t> 		              teachers are…</a:t>
            </a:r>
            <a:endParaRPr b="0" i="0" sz="2400" u="none" cap="none" strike="noStrike">
              <a:solidFill>
                <a:srgbClr val="20124D"/>
              </a:solidFill>
              <a:latin typeface="Century Gothic"/>
              <a:ea typeface="Century Gothic"/>
              <a:cs typeface="Century Gothic"/>
              <a:sym typeface="Century Gothic"/>
            </a:endParaRPr>
          </a:p>
        </p:txBody>
      </p:sp>
      <p:cxnSp>
        <p:nvCxnSpPr>
          <p:cNvPr id="354" name="Google Shape;354;p4"/>
          <p:cNvCxnSpPr/>
          <p:nvPr/>
        </p:nvCxnSpPr>
        <p:spPr>
          <a:xfrm>
            <a:off x="4572000" y="1239775"/>
            <a:ext cx="21300" cy="3886200"/>
          </a:xfrm>
          <a:prstGeom prst="straightConnector1">
            <a:avLst/>
          </a:prstGeom>
          <a:noFill/>
          <a:ln cap="flat" cmpd="sng" w="38100">
            <a:solidFill>
              <a:schemeClr val="dk2"/>
            </a:solidFill>
            <a:prstDash val="solid"/>
            <a:round/>
            <a:headEnd len="sm" w="sm" type="none"/>
            <a:tailEnd len="sm" w="sm" type="none"/>
          </a:ln>
        </p:spPr>
      </p:cxnSp>
      <p:sp>
        <p:nvSpPr>
          <p:cNvPr id="355" name="Google Shape;355;p4"/>
          <p:cNvSpPr txBox="1"/>
          <p:nvPr/>
        </p:nvSpPr>
        <p:spPr>
          <a:xfrm>
            <a:off x="2308525" y="12994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56" name="Google Shape;356;p4"/>
          <p:cNvSpPr txBox="1"/>
          <p:nvPr/>
        </p:nvSpPr>
        <p:spPr>
          <a:xfrm>
            <a:off x="2308525" y="16470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57" name="Google Shape;357;p4"/>
          <p:cNvSpPr txBox="1"/>
          <p:nvPr/>
        </p:nvSpPr>
        <p:spPr>
          <a:xfrm>
            <a:off x="167400" y="165436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58" name="Google Shape;358;p4"/>
          <p:cNvSpPr txBox="1"/>
          <p:nvPr/>
        </p:nvSpPr>
        <p:spPr>
          <a:xfrm>
            <a:off x="167400" y="1976500"/>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59" name="Google Shape;359;p4"/>
          <p:cNvSpPr txBox="1"/>
          <p:nvPr/>
        </p:nvSpPr>
        <p:spPr>
          <a:xfrm>
            <a:off x="2308525" y="19954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60" name="Google Shape;360;p4"/>
          <p:cNvSpPr txBox="1"/>
          <p:nvPr/>
        </p:nvSpPr>
        <p:spPr>
          <a:xfrm>
            <a:off x="167400" y="22977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61" name="Google Shape;361;p4"/>
          <p:cNvSpPr txBox="1"/>
          <p:nvPr/>
        </p:nvSpPr>
        <p:spPr>
          <a:xfrm>
            <a:off x="2308525" y="23215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62" name="Google Shape;362;p4"/>
          <p:cNvSpPr txBox="1"/>
          <p:nvPr/>
        </p:nvSpPr>
        <p:spPr>
          <a:xfrm>
            <a:off x="2308525" y="26695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63" name="Google Shape;363;p4"/>
          <p:cNvSpPr txBox="1"/>
          <p:nvPr/>
        </p:nvSpPr>
        <p:spPr>
          <a:xfrm>
            <a:off x="167400" y="26457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64" name="Google Shape;364;p4"/>
          <p:cNvSpPr txBox="1"/>
          <p:nvPr/>
        </p:nvSpPr>
        <p:spPr>
          <a:xfrm>
            <a:off x="167400" y="29956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65" name="Google Shape;365;p4"/>
          <p:cNvSpPr txBox="1"/>
          <p:nvPr/>
        </p:nvSpPr>
        <p:spPr>
          <a:xfrm>
            <a:off x="2308525" y="302196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66" name="Google Shape;366;p4"/>
          <p:cNvSpPr txBox="1"/>
          <p:nvPr/>
        </p:nvSpPr>
        <p:spPr>
          <a:xfrm>
            <a:off x="2308525" y="33436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67" name="Google Shape;367;p4"/>
          <p:cNvSpPr txBox="1"/>
          <p:nvPr/>
        </p:nvSpPr>
        <p:spPr>
          <a:xfrm>
            <a:off x="167400" y="46992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68" name="Google Shape;368;p4"/>
          <p:cNvSpPr txBox="1"/>
          <p:nvPr/>
        </p:nvSpPr>
        <p:spPr>
          <a:xfrm>
            <a:off x="167400" y="43417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69" name="Google Shape;369;p4"/>
          <p:cNvSpPr txBox="1"/>
          <p:nvPr/>
        </p:nvSpPr>
        <p:spPr>
          <a:xfrm>
            <a:off x="167400" y="39841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70" name="Google Shape;370;p4"/>
          <p:cNvSpPr txBox="1"/>
          <p:nvPr/>
        </p:nvSpPr>
        <p:spPr>
          <a:xfrm>
            <a:off x="167400" y="36266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71" name="Google Shape;371;p4"/>
          <p:cNvSpPr txBox="1"/>
          <p:nvPr/>
        </p:nvSpPr>
        <p:spPr>
          <a:xfrm>
            <a:off x="167400" y="331496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72" name="Google Shape;372;p4"/>
          <p:cNvSpPr txBox="1"/>
          <p:nvPr/>
        </p:nvSpPr>
        <p:spPr>
          <a:xfrm>
            <a:off x="2308525" y="433951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73" name="Google Shape;373;p4"/>
          <p:cNvSpPr txBox="1"/>
          <p:nvPr/>
        </p:nvSpPr>
        <p:spPr>
          <a:xfrm>
            <a:off x="2308525" y="40177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74" name="Google Shape;374;p4"/>
          <p:cNvSpPr txBox="1"/>
          <p:nvPr/>
        </p:nvSpPr>
        <p:spPr>
          <a:xfrm>
            <a:off x="2308525" y="46918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75" name="Google Shape;375;p4"/>
          <p:cNvSpPr txBox="1"/>
          <p:nvPr/>
        </p:nvSpPr>
        <p:spPr>
          <a:xfrm>
            <a:off x="2308525" y="3680725"/>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76" name="Google Shape;376;p4"/>
          <p:cNvSpPr txBox="1"/>
          <p:nvPr/>
        </p:nvSpPr>
        <p:spPr>
          <a:xfrm>
            <a:off x="4802375" y="13035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77" name="Google Shape;377;p4"/>
          <p:cNvSpPr txBox="1"/>
          <p:nvPr/>
        </p:nvSpPr>
        <p:spPr>
          <a:xfrm>
            <a:off x="6943500" y="12957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78" name="Google Shape;378;p4"/>
          <p:cNvSpPr txBox="1"/>
          <p:nvPr/>
        </p:nvSpPr>
        <p:spPr>
          <a:xfrm>
            <a:off x="6943500" y="16433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79" name="Google Shape;379;p4"/>
          <p:cNvSpPr txBox="1"/>
          <p:nvPr/>
        </p:nvSpPr>
        <p:spPr>
          <a:xfrm>
            <a:off x="4802375" y="165066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80" name="Google Shape;380;p4"/>
          <p:cNvSpPr txBox="1"/>
          <p:nvPr/>
        </p:nvSpPr>
        <p:spPr>
          <a:xfrm>
            <a:off x="4802375" y="1972800"/>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81" name="Google Shape;381;p4"/>
          <p:cNvSpPr txBox="1"/>
          <p:nvPr/>
        </p:nvSpPr>
        <p:spPr>
          <a:xfrm>
            <a:off x="6943500" y="19917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82" name="Google Shape;382;p4"/>
          <p:cNvSpPr txBox="1"/>
          <p:nvPr/>
        </p:nvSpPr>
        <p:spPr>
          <a:xfrm>
            <a:off x="4802375" y="22940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83" name="Google Shape;383;p4"/>
          <p:cNvSpPr txBox="1"/>
          <p:nvPr/>
        </p:nvSpPr>
        <p:spPr>
          <a:xfrm>
            <a:off x="6943500" y="23178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84" name="Google Shape;384;p4"/>
          <p:cNvSpPr txBox="1"/>
          <p:nvPr/>
        </p:nvSpPr>
        <p:spPr>
          <a:xfrm>
            <a:off x="6943500" y="26658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85" name="Google Shape;385;p4"/>
          <p:cNvSpPr txBox="1"/>
          <p:nvPr/>
        </p:nvSpPr>
        <p:spPr>
          <a:xfrm>
            <a:off x="4802375" y="26420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86" name="Google Shape;386;p4"/>
          <p:cNvSpPr txBox="1"/>
          <p:nvPr/>
        </p:nvSpPr>
        <p:spPr>
          <a:xfrm>
            <a:off x="4802375" y="29919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87" name="Google Shape;387;p4"/>
          <p:cNvSpPr txBox="1"/>
          <p:nvPr/>
        </p:nvSpPr>
        <p:spPr>
          <a:xfrm>
            <a:off x="6943500" y="301826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88" name="Google Shape;388;p4"/>
          <p:cNvSpPr txBox="1"/>
          <p:nvPr/>
        </p:nvSpPr>
        <p:spPr>
          <a:xfrm>
            <a:off x="6943500" y="33399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89" name="Google Shape;389;p4"/>
          <p:cNvSpPr txBox="1"/>
          <p:nvPr/>
        </p:nvSpPr>
        <p:spPr>
          <a:xfrm>
            <a:off x="4802375" y="46955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90" name="Google Shape;390;p4"/>
          <p:cNvSpPr txBox="1"/>
          <p:nvPr/>
        </p:nvSpPr>
        <p:spPr>
          <a:xfrm>
            <a:off x="4802375" y="43380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91" name="Google Shape;391;p4"/>
          <p:cNvSpPr txBox="1"/>
          <p:nvPr/>
        </p:nvSpPr>
        <p:spPr>
          <a:xfrm>
            <a:off x="4802375" y="39804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92" name="Google Shape;392;p4"/>
          <p:cNvSpPr txBox="1"/>
          <p:nvPr/>
        </p:nvSpPr>
        <p:spPr>
          <a:xfrm>
            <a:off x="4802375" y="36229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93" name="Google Shape;393;p4"/>
          <p:cNvSpPr txBox="1"/>
          <p:nvPr/>
        </p:nvSpPr>
        <p:spPr>
          <a:xfrm>
            <a:off x="4802375" y="331126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94" name="Google Shape;394;p4"/>
          <p:cNvSpPr txBox="1"/>
          <p:nvPr/>
        </p:nvSpPr>
        <p:spPr>
          <a:xfrm>
            <a:off x="6943500" y="433581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95" name="Google Shape;395;p4"/>
          <p:cNvSpPr txBox="1"/>
          <p:nvPr/>
        </p:nvSpPr>
        <p:spPr>
          <a:xfrm>
            <a:off x="6943500" y="40140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96" name="Google Shape;396;p4"/>
          <p:cNvSpPr txBox="1"/>
          <p:nvPr/>
        </p:nvSpPr>
        <p:spPr>
          <a:xfrm>
            <a:off x="6943500" y="46881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97" name="Google Shape;397;p4"/>
          <p:cNvSpPr txBox="1"/>
          <p:nvPr/>
        </p:nvSpPr>
        <p:spPr>
          <a:xfrm>
            <a:off x="6943500" y="3677025"/>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39"/>
          <p:cNvSpPr txBox="1"/>
          <p:nvPr/>
        </p:nvSpPr>
        <p:spPr>
          <a:xfrm>
            <a:off x="296044" y="330619"/>
            <a:ext cx="5269800" cy="4364400"/>
          </a:xfrm>
          <a:prstGeom prst="rect">
            <a:avLst/>
          </a:prstGeom>
          <a:noFill/>
          <a:ln>
            <a:noFill/>
          </a:ln>
        </p:spPr>
        <p:txBody>
          <a:bodyPr anchorCtr="0" anchor="t" bIns="68550" lIns="68550" spcFirstLastPara="1" rIns="68550" wrap="square" tIns="68550">
            <a:no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Calibri"/>
                <a:ea typeface="Calibri"/>
                <a:cs typeface="Calibri"/>
                <a:sym typeface="Calibri"/>
              </a:rPr>
              <a:t>Every year, schools check the drinking water for poisonous chemicals such as lead and copper. In some schools, water fountains are not safe. Signs are posted, “do not use.” If our school water fountains were unsafe, each classroom would use a water dispenser with a large jug of water to make sure everyone has enough water to drink. </a:t>
            </a:r>
            <a:endParaRPr b="0" i="0" sz="2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Calibri"/>
              <a:ea typeface="Calibri"/>
              <a:cs typeface="Calibri"/>
              <a:sym typeface="Calibri"/>
            </a:endParaRPr>
          </a:p>
        </p:txBody>
      </p:sp>
      <p:pic>
        <p:nvPicPr>
          <p:cNvPr id="684" name="Google Shape;684;p39"/>
          <p:cNvPicPr preferRelativeResize="0"/>
          <p:nvPr/>
        </p:nvPicPr>
        <p:blipFill rotWithShape="1">
          <a:blip r:embed="rId3">
            <a:alphaModFix/>
          </a:blip>
          <a:srcRect b="0" l="0" r="0" t="0"/>
          <a:stretch/>
        </p:blipFill>
        <p:spPr>
          <a:xfrm>
            <a:off x="6403975" y="1684961"/>
            <a:ext cx="2261475" cy="2878252"/>
          </a:xfrm>
          <a:prstGeom prst="rect">
            <a:avLst/>
          </a:prstGeom>
          <a:noFill/>
          <a:ln>
            <a:noFill/>
          </a:ln>
        </p:spPr>
      </p:pic>
      <p:sp>
        <p:nvSpPr>
          <p:cNvPr id="685" name="Google Shape;685;p39"/>
          <p:cNvSpPr txBox="1"/>
          <p:nvPr/>
        </p:nvSpPr>
        <p:spPr>
          <a:xfrm>
            <a:off x="5695819" y="4694944"/>
            <a:ext cx="3547200" cy="323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Arial"/>
                <a:ea typeface="Arial"/>
                <a:cs typeface="Arial"/>
                <a:sym typeface="Arial"/>
              </a:rPr>
              <a:t>GRADE 3-5 TASK</a:t>
            </a:r>
            <a:endParaRPr b="0" i="0" sz="1400" u="none" cap="none" strike="noStrike">
              <a:solidFill>
                <a:srgbClr val="000000"/>
              </a:solidFill>
              <a:latin typeface="Arial"/>
              <a:ea typeface="Arial"/>
              <a:cs typeface="Arial"/>
              <a:sym typeface="Arial"/>
            </a:endParaRPr>
          </a:p>
        </p:txBody>
      </p:sp>
      <p:pic>
        <p:nvPicPr>
          <p:cNvPr id="686" name="Google Shape;686;p39"/>
          <p:cNvPicPr preferRelativeResize="0"/>
          <p:nvPr/>
        </p:nvPicPr>
        <p:blipFill rotWithShape="1">
          <a:blip r:embed="rId4">
            <a:alphaModFix/>
          </a:blip>
          <a:srcRect b="0" l="0" r="0" t="0"/>
          <a:stretch/>
        </p:blipFill>
        <p:spPr>
          <a:xfrm>
            <a:off x="6493094" y="0"/>
            <a:ext cx="1952650" cy="15532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40"/>
          <p:cNvSpPr txBox="1"/>
          <p:nvPr>
            <p:ph type="title"/>
          </p:nvPr>
        </p:nvSpPr>
        <p:spPr>
          <a:xfrm>
            <a:off x="254925" y="273850"/>
            <a:ext cx="8646900" cy="1592400"/>
          </a:xfrm>
          <a:prstGeom prst="rect">
            <a:avLst/>
          </a:prstGeom>
          <a:noFill/>
          <a:ln>
            <a:noFill/>
          </a:ln>
        </p:spPr>
        <p:txBody>
          <a:bodyPr anchorCtr="0" anchor="ctr" bIns="34275" lIns="68550" spcFirstLastPara="1" rIns="68550" wrap="square" tIns="34275">
            <a:noAutofit/>
          </a:bodyPr>
          <a:lstStyle/>
          <a:p>
            <a:pPr indent="0" lvl="0" marL="0" rtl="0" algn="l">
              <a:lnSpc>
                <a:spcPct val="100000"/>
              </a:lnSpc>
              <a:spcBef>
                <a:spcPts val="0"/>
              </a:spcBef>
              <a:spcAft>
                <a:spcPts val="0"/>
              </a:spcAft>
              <a:buClr>
                <a:schemeClr val="dk1"/>
              </a:buClr>
              <a:buSzPts val="1100"/>
              <a:buFont typeface="Century Gothic"/>
              <a:buNone/>
            </a:pPr>
            <a:r>
              <a:rPr lang="en-US" sz="2700">
                <a:solidFill>
                  <a:schemeClr val="dk1"/>
                </a:solidFill>
              </a:rPr>
              <a:t>If our water fountains were unsafe, how many large jugs of water would we need to make sure that everyone in our </a:t>
            </a:r>
            <a:r>
              <a:rPr lang="en-US" sz="2700" u="sng">
                <a:solidFill>
                  <a:schemeClr val="dk1"/>
                </a:solidFill>
              </a:rPr>
              <a:t>class</a:t>
            </a:r>
            <a:r>
              <a:rPr lang="en-US" sz="2700">
                <a:solidFill>
                  <a:schemeClr val="dk1"/>
                </a:solidFill>
              </a:rPr>
              <a:t> has enough drinking water for 1 school day?  </a:t>
            </a:r>
            <a:endParaRPr sz="2700">
              <a:solidFill>
                <a:schemeClr val="dk1"/>
              </a:solidFill>
            </a:endParaRPr>
          </a:p>
        </p:txBody>
      </p:sp>
      <p:graphicFrame>
        <p:nvGraphicFramePr>
          <p:cNvPr id="693" name="Google Shape;693;p40"/>
          <p:cNvGraphicFramePr/>
          <p:nvPr/>
        </p:nvGraphicFramePr>
        <p:xfrm>
          <a:off x="248485" y="2210588"/>
          <a:ext cx="3000000" cy="3000000"/>
        </p:xfrm>
        <a:graphic>
          <a:graphicData uri="http://schemas.openxmlformats.org/drawingml/2006/table">
            <a:tbl>
              <a:tblPr>
                <a:noFill/>
                <a:tableStyleId>{4C0E551D-67F2-4F8A-96AC-CFA5E681D2CA}</a:tableStyleId>
              </a:tblPr>
              <a:tblGrid>
                <a:gridCol w="2882350"/>
                <a:gridCol w="2882350"/>
                <a:gridCol w="2882350"/>
              </a:tblGrid>
              <a:tr h="12916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rgbClr val="000000"/>
                          </a:solidFill>
                        </a:rPr>
                        <a:t>What do we KNOW that will help us?</a:t>
                      </a:r>
                      <a:endParaRPr sz="1800" u="none" cap="none" strike="noStrike">
                        <a:solidFill>
                          <a:srgbClr val="000000"/>
                        </a:solidFill>
                      </a:endParaRPr>
                    </a:p>
                  </a:txBody>
                  <a:tcPr marT="68575" marB="68575" marR="68575" marL="6857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rgbClr val="000000"/>
                          </a:solidFill>
                        </a:rPr>
                        <a:t>What do we need to know or find out?</a:t>
                      </a:r>
                      <a:endParaRPr sz="1800" u="none" cap="none" strike="noStrike">
                        <a:solidFill>
                          <a:srgbClr val="000000"/>
                        </a:solidFill>
                      </a:endParaRPr>
                    </a:p>
                  </a:txBody>
                  <a:tcPr marT="68575" marB="68575" marR="68575" marL="6857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solidFill>
                            <a:srgbClr val="000000"/>
                          </a:solidFill>
                        </a:rPr>
                        <a:t>What do we need to decide? What assumptions do we need to make?</a:t>
                      </a:r>
                      <a:endParaRPr sz="1800" u="none" cap="none" strike="noStrike">
                        <a:solidFill>
                          <a:srgbClr val="000000"/>
                        </a:solidFill>
                      </a:endParaRPr>
                    </a:p>
                  </a:txBody>
                  <a:tcPr marT="68575" marB="68575" marR="68575" marL="6857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69537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rgbClr val="000000"/>
                        </a:solidFill>
                      </a:endParaRPr>
                    </a:p>
                  </a:txBody>
                  <a:tcPr marT="68575" marB="68575" marR="68575" marL="6857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rgbClr val="000000"/>
                        </a:solidFill>
                      </a:endParaRPr>
                    </a:p>
                  </a:txBody>
                  <a:tcPr marT="68575" marB="68575" marR="68575" marL="6857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rgbClr val="000000"/>
                        </a:solidFill>
                      </a:endParaRPr>
                    </a:p>
                  </a:txBody>
                  <a:tcPr marT="68575" marB="68575" marR="68575" marL="6857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69537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rgbClr val="000000"/>
                        </a:solidFill>
                      </a:endParaRPr>
                    </a:p>
                  </a:txBody>
                  <a:tcPr marT="68575" marB="68575" marR="68575" marL="6857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rgbClr val="000000"/>
                        </a:solidFill>
                      </a:endParaRPr>
                    </a:p>
                  </a:txBody>
                  <a:tcPr marT="68575" marB="68575" marR="68575" marL="6857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rgbClr val="000000"/>
                        </a:solidFill>
                      </a:endParaRPr>
                    </a:p>
                  </a:txBody>
                  <a:tcPr marT="68575" marB="68575" marR="68575" marL="6857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41"/>
          <p:cNvSpPr txBox="1"/>
          <p:nvPr>
            <p:ph type="title"/>
          </p:nvPr>
        </p:nvSpPr>
        <p:spPr>
          <a:xfrm>
            <a:off x="145688" y="0"/>
            <a:ext cx="7886700" cy="994275"/>
          </a:xfrm>
          <a:prstGeom prst="rect">
            <a:avLst/>
          </a:prstGeom>
          <a:noFill/>
          <a:ln>
            <a:noFill/>
          </a:ln>
        </p:spPr>
        <p:txBody>
          <a:bodyPr anchorCtr="0" anchor="ctr" bIns="34275" lIns="68550" spcFirstLastPara="1" rIns="68550" wrap="square" tIns="34275">
            <a:noAutofit/>
          </a:bodyPr>
          <a:lstStyle/>
          <a:p>
            <a:pPr indent="0" lvl="0" marL="0" rtl="0" algn="l">
              <a:lnSpc>
                <a:spcPct val="100000"/>
              </a:lnSpc>
              <a:spcBef>
                <a:spcPts val="0"/>
              </a:spcBef>
              <a:spcAft>
                <a:spcPts val="0"/>
              </a:spcAft>
              <a:buClr>
                <a:schemeClr val="dk1"/>
              </a:buClr>
              <a:buSzPts val="3600"/>
              <a:buFont typeface="Century Gothic"/>
              <a:buNone/>
            </a:pPr>
            <a:r>
              <a:rPr lang="en-US">
                <a:solidFill>
                  <a:schemeClr val="dk1"/>
                </a:solidFill>
              </a:rPr>
              <a:t>Your plan should include: </a:t>
            </a:r>
            <a:endParaRPr>
              <a:solidFill>
                <a:schemeClr val="dk1"/>
              </a:solidFill>
            </a:endParaRPr>
          </a:p>
        </p:txBody>
      </p:sp>
      <p:sp>
        <p:nvSpPr>
          <p:cNvPr id="700" name="Google Shape;700;p41"/>
          <p:cNvSpPr txBox="1"/>
          <p:nvPr>
            <p:ph idx="1" type="body"/>
          </p:nvPr>
        </p:nvSpPr>
        <p:spPr>
          <a:xfrm>
            <a:off x="374288" y="994275"/>
            <a:ext cx="8308125" cy="2723483"/>
          </a:xfrm>
          <a:prstGeom prst="rect">
            <a:avLst/>
          </a:prstGeom>
          <a:noFill/>
          <a:ln>
            <a:noFill/>
          </a:ln>
        </p:spPr>
        <p:txBody>
          <a:bodyPr anchorCtr="0" anchor="t" bIns="34275" lIns="68550" spcFirstLastPara="1" rIns="68550" wrap="square" tIns="34275">
            <a:noAutofit/>
          </a:bodyPr>
          <a:lstStyle/>
          <a:p>
            <a:pPr indent="-314325" lvl="0" marL="342900" rtl="0" algn="l">
              <a:lnSpc>
                <a:spcPct val="115000"/>
              </a:lnSpc>
              <a:spcBef>
                <a:spcPts val="750"/>
              </a:spcBef>
              <a:spcAft>
                <a:spcPts val="0"/>
              </a:spcAft>
              <a:buSzPts val="3000"/>
              <a:buChar char="●"/>
            </a:pPr>
            <a:r>
              <a:rPr lang="en-US" sz="2250">
                <a:solidFill>
                  <a:srgbClr val="000000"/>
                </a:solidFill>
              </a:rPr>
              <a:t>Your assumptions and decisions important to your plan</a:t>
            </a:r>
            <a:endParaRPr sz="2250">
              <a:solidFill>
                <a:srgbClr val="000000"/>
              </a:solidFill>
            </a:endParaRPr>
          </a:p>
          <a:p>
            <a:pPr indent="-314325" lvl="0" marL="342900" rtl="0" algn="l">
              <a:lnSpc>
                <a:spcPct val="115000"/>
              </a:lnSpc>
              <a:spcBef>
                <a:spcPts val="0"/>
              </a:spcBef>
              <a:spcAft>
                <a:spcPts val="0"/>
              </a:spcAft>
              <a:buSzPts val="3000"/>
              <a:buChar char="●"/>
            </a:pPr>
            <a:r>
              <a:rPr lang="en-US" sz="2250">
                <a:solidFill>
                  <a:srgbClr val="000000"/>
                </a:solidFill>
              </a:rPr>
              <a:t>How many large jugs are needed </a:t>
            </a:r>
            <a:endParaRPr sz="2250">
              <a:solidFill>
                <a:srgbClr val="000000"/>
              </a:solidFill>
            </a:endParaRPr>
          </a:p>
          <a:p>
            <a:pPr indent="-314325" lvl="0" marL="342900" rtl="0" algn="l">
              <a:lnSpc>
                <a:spcPct val="115000"/>
              </a:lnSpc>
              <a:spcBef>
                <a:spcPts val="0"/>
              </a:spcBef>
              <a:spcAft>
                <a:spcPts val="0"/>
              </a:spcAft>
              <a:buSzPts val="3000"/>
              <a:buChar char="●"/>
            </a:pPr>
            <a:r>
              <a:rPr lang="en-US" sz="2250">
                <a:solidFill>
                  <a:srgbClr val="000000"/>
                </a:solidFill>
              </a:rPr>
              <a:t>How you know you will have enough drinking water for everyone in our class for one school day</a:t>
            </a:r>
            <a:endParaRPr sz="2250">
              <a:solidFill>
                <a:srgbClr val="000000"/>
              </a:solidFill>
            </a:endParaRPr>
          </a:p>
          <a:p>
            <a:pPr indent="-314325" lvl="0" marL="342900" rtl="0" algn="l">
              <a:lnSpc>
                <a:spcPct val="100000"/>
              </a:lnSpc>
              <a:spcBef>
                <a:spcPts val="0"/>
              </a:spcBef>
              <a:spcAft>
                <a:spcPts val="0"/>
              </a:spcAft>
              <a:buSzPts val="3000"/>
              <a:buFont typeface="Calibri"/>
              <a:buChar char="●"/>
            </a:pPr>
            <a:r>
              <a:rPr lang="en-US" sz="2250">
                <a:solidFill>
                  <a:srgbClr val="000000"/>
                </a:solidFill>
              </a:rPr>
              <a:t>How others could use your plan to help their schools have enough water</a:t>
            </a:r>
            <a:endParaRPr sz="2250">
              <a:solidFill>
                <a:srgbClr val="000000"/>
              </a:solidFill>
            </a:endParaRPr>
          </a:p>
          <a:p>
            <a:pPr indent="0" lvl="0" marL="0" rtl="0" algn="l">
              <a:lnSpc>
                <a:spcPct val="100000"/>
              </a:lnSpc>
              <a:spcBef>
                <a:spcPts val="0"/>
              </a:spcBef>
              <a:spcAft>
                <a:spcPts val="0"/>
              </a:spcAft>
              <a:buSzPts val="1800"/>
              <a:buNone/>
            </a:pPr>
            <a:r>
              <a:t/>
            </a:r>
            <a:endParaRPr sz="2250">
              <a:solidFill>
                <a:srgbClr val="000000"/>
              </a:solidFill>
            </a:endParaRPr>
          </a:p>
          <a:p>
            <a:pPr indent="0" lvl="0" marL="342900" rtl="0" algn="l">
              <a:lnSpc>
                <a:spcPct val="100000"/>
              </a:lnSpc>
              <a:spcBef>
                <a:spcPts val="0"/>
              </a:spcBef>
              <a:spcAft>
                <a:spcPts val="0"/>
              </a:spcAft>
              <a:buSzPts val="1800"/>
              <a:buNone/>
            </a:pPr>
            <a:r>
              <a:rPr lang="en-US" sz="2250">
                <a:solidFill>
                  <a:srgbClr val="000000"/>
                </a:solidFill>
              </a:rPr>
              <a:t> </a:t>
            </a:r>
            <a:endParaRPr sz="2250">
              <a:solidFill>
                <a:srgbClr val="000000"/>
              </a:solidFill>
            </a:endParaRPr>
          </a:p>
        </p:txBody>
      </p:sp>
      <p:sp>
        <p:nvSpPr>
          <p:cNvPr id="701" name="Google Shape;701;p41"/>
          <p:cNvSpPr txBox="1"/>
          <p:nvPr/>
        </p:nvSpPr>
        <p:spPr>
          <a:xfrm>
            <a:off x="145688" y="3990474"/>
            <a:ext cx="8867700" cy="9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Extension/challenge problem: </a:t>
            </a:r>
            <a:endParaRPr b="0" i="0" sz="1400" u="none" cap="none" strike="noStrike">
              <a:solidFill>
                <a:srgbClr val="000000"/>
              </a:solidFill>
              <a:latin typeface="Arial"/>
              <a:ea typeface="Arial"/>
              <a:cs typeface="Arial"/>
              <a:sym typeface="Arial"/>
            </a:endParaRPr>
          </a:p>
          <a:p>
            <a:pPr indent="0" lvl="0" marL="28575"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How many jugs of water would we need so that everyone in our class has enough drinking water for </a:t>
            </a:r>
            <a:r>
              <a:rPr b="0" i="0" lang="en-US" sz="1400" u="sng" cap="none" strike="noStrike">
                <a:solidFill>
                  <a:srgbClr val="000000"/>
                </a:solidFill>
                <a:latin typeface="Arial"/>
                <a:ea typeface="Arial"/>
                <a:cs typeface="Arial"/>
                <a:sym typeface="Arial"/>
              </a:rPr>
              <a:t>1 week of school</a:t>
            </a:r>
            <a:r>
              <a:rPr b="0" i="0" lang="en-US" sz="1400" u="none" cap="none" strike="noStrike">
                <a:solidFill>
                  <a:srgbClr val="000000"/>
                </a:solidFill>
                <a:latin typeface="Arial"/>
                <a:ea typeface="Arial"/>
                <a:cs typeface="Arial"/>
                <a:sym typeface="Arial"/>
              </a:rPr>
              <a:t>? </a:t>
            </a:r>
            <a:r>
              <a:rPr b="0" i="0" lang="en-US" sz="1400" u="sng" cap="none" strike="noStrike">
                <a:solidFill>
                  <a:srgbClr val="000000"/>
                </a:solidFill>
                <a:latin typeface="Arial"/>
                <a:ea typeface="Arial"/>
                <a:cs typeface="Arial"/>
                <a:sym typeface="Arial"/>
              </a:rPr>
              <a:t> 1 month of school</a:t>
            </a: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id="706" name="Google Shape;706;p42"/>
          <p:cNvPicPr preferRelativeResize="0"/>
          <p:nvPr/>
        </p:nvPicPr>
        <p:blipFill rotWithShape="1">
          <a:blip r:embed="rId3">
            <a:alphaModFix/>
          </a:blip>
          <a:srcRect b="0" l="0" r="0" t="0"/>
          <a:stretch/>
        </p:blipFill>
        <p:spPr>
          <a:xfrm>
            <a:off x="519200" y="263725"/>
            <a:ext cx="7645750" cy="47601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43"/>
          <p:cNvSpPr txBox="1"/>
          <p:nvPr/>
        </p:nvSpPr>
        <p:spPr>
          <a:xfrm>
            <a:off x="62550" y="120750"/>
            <a:ext cx="2581500" cy="3634200"/>
          </a:xfrm>
          <a:prstGeom prst="rect">
            <a:avLst/>
          </a:prstGeom>
          <a:noFill/>
          <a:ln cap="flat" cmpd="sng" w="38100">
            <a:solidFill>
              <a:srgbClr val="000000"/>
            </a:solidFill>
            <a:prstDash val="solid"/>
            <a:round/>
            <a:headEnd len="sm" w="sm" type="none"/>
            <a:tailEnd len="sm" w="sm" type="none"/>
          </a:ln>
        </p:spPr>
        <p:txBody>
          <a:bodyPr anchorCtr="0" anchor="t" bIns="68550" lIns="68550" spcFirstLastPara="1" rIns="68550" wrap="square" tIns="6855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Important assumptions and decisions made</a:t>
            </a:r>
            <a:endParaRPr b="1" i="0" sz="1800" u="none" cap="none" strike="noStrike">
              <a:solidFill>
                <a:srgbClr val="000000"/>
              </a:solidFill>
              <a:latin typeface="Calibri"/>
              <a:ea typeface="Calibri"/>
              <a:cs typeface="Calibri"/>
              <a:sym typeface="Calibri"/>
            </a:endParaRPr>
          </a:p>
        </p:txBody>
      </p:sp>
      <p:sp>
        <p:nvSpPr>
          <p:cNvPr id="713" name="Google Shape;713;p43"/>
          <p:cNvSpPr txBox="1"/>
          <p:nvPr/>
        </p:nvSpPr>
        <p:spPr>
          <a:xfrm>
            <a:off x="2644200" y="120750"/>
            <a:ext cx="6362700" cy="3634200"/>
          </a:xfrm>
          <a:prstGeom prst="rect">
            <a:avLst/>
          </a:prstGeom>
          <a:noFill/>
          <a:ln cap="flat" cmpd="sng" w="38100">
            <a:solidFill>
              <a:srgbClr val="000000"/>
            </a:solidFill>
            <a:prstDash val="solid"/>
            <a:round/>
            <a:headEnd len="sm" w="sm" type="none"/>
            <a:tailEnd len="sm" w="sm" type="none"/>
          </a:ln>
        </p:spPr>
        <p:txBody>
          <a:bodyPr anchorCtr="0" anchor="t" bIns="68550" lIns="68550" spcFirstLastPara="1" rIns="68550" wrap="square" tIns="68550">
            <a:no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rgbClr val="000000"/>
                </a:solidFill>
                <a:latin typeface="Arial"/>
                <a:ea typeface="Arial"/>
                <a:cs typeface="Arial"/>
                <a:sym typeface="Arial"/>
              </a:rPr>
              <a:t>How many large jugs of water do we need? __________________</a:t>
            </a:r>
            <a:endParaRPr b="1"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Use pictures, numbers, and words to show that your plan will work.</a:t>
            </a:r>
            <a:endParaRPr b="1" i="0" sz="1800" u="none" cap="none" strike="noStrike">
              <a:solidFill>
                <a:srgbClr val="000000"/>
              </a:solidFill>
              <a:latin typeface="Calibri"/>
              <a:ea typeface="Calibri"/>
              <a:cs typeface="Calibri"/>
              <a:sym typeface="Calibri"/>
            </a:endParaRPr>
          </a:p>
        </p:txBody>
      </p:sp>
      <p:sp>
        <p:nvSpPr>
          <p:cNvPr id="714" name="Google Shape;714;p43"/>
          <p:cNvSpPr txBox="1"/>
          <p:nvPr/>
        </p:nvSpPr>
        <p:spPr>
          <a:xfrm>
            <a:off x="14250" y="3827438"/>
            <a:ext cx="8992800" cy="1219500"/>
          </a:xfrm>
          <a:prstGeom prst="rect">
            <a:avLst/>
          </a:prstGeom>
          <a:noFill/>
          <a:ln cap="flat" cmpd="sng" w="38100">
            <a:solidFill>
              <a:srgbClr val="000000"/>
            </a:solidFill>
            <a:prstDash val="solid"/>
            <a:round/>
            <a:headEnd len="sm" w="sm" type="none"/>
            <a:tailEnd len="sm" w="sm" type="none"/>
          </a:ln>
        </p:spPr>
        <p:txBody>
          <a:bodyPr anchorCtr="0" anchor="t" bIns="68550" lIns="68550" spcFirstLastPara="1" rIns="68550" wrap="square" tIns="6855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What directions would you give a student who wanted to make a plan for safe water for their class? </a:t>
            </a:r>
            <a:endParaRPr b="1" i="0" sz="1800" u="none" cap="none" strike="noStrike">
              <a:solidFill>
                <a:srgbClr val="000000"/>
              </a:solidFill>
              <a:latin typeface="Calibri"/>
              <a:ea typeface="Calibri"/>
              <a:cs typeface="Calibri"/>
              <a:sym typeface="Calibri"/>
            </a:endParaRPr>
          </a:p>
        </p:txBody>
      </p:sp>
      <p:sp>
        <p:nvSpPr>
          <p:cNvPr id="715" name="Google Shape;715;p43"/>
          <p:cNvSpPr txBox="1"/>
          <p:nvPr/>
        </p:nvSpPr>
        <p:spPr>
          <a:xfrm>
            <a:off x="2837381" y="1738650"/>
            <a:ext cx="519000" cy="96600"/>
          </a:xfrm>
          <a:prstGeom prst="rect">
            <a:avLst/>
          </a:prstGeom>
          <a:noFill/>
          <a:ln>
            <a:noFill/>
          </a:ln>
        </p:spPr>
        <p:txBody>
          <a:bodyPr anchorCtr="0" anchor="t"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pic>
        <p:nvPicPr>
          <p:cNvPr id="720" name="Google Shape;720;p44"/>
          <p:cNvPicPr preferRelativeResize="0"/>
          <p:nvPr/>
        </p:nvPicPr>
        <p:blipFill rotWithShape="1">
          <a:blip r:embed="rId3">
            <a:alphaModFix/>
          </a:blip>
          <a:srcRect b="0" l="0" r="0" t="0"/>
          <a:stretch/>
        </p:blipFill>
        <p:spPr>
          <a:xfrm>
            <a:off x="75476" y="59377"/>
            <a:ext cx="6470454" cy="5024748"/>
          </a:xfrm>
          <a:prstGeom prst="rect">
            <a:avLst/>
          </a:prstGeom>
          <a:noFill/>
          <a:ln>
            <a:noFill/>
          </a:ln>
        </p:spPr>
      </p:pic>
      <p:pic>
        <p:nvPicPr>
          <p:cNvPr id="721" name="Google Shape;721;p44"/>
          <p:cNvPicPr preferRelativeResize="0"/>
          <p:nvPr/>
        </p:nvPicPr>
        <p:blipFill rotWithShape="1">
          <a:blip r:embed="rId4">
            <a:alphaModFix/>
          </a:blip>
          <a:srcRect b="0" l="0" r="0" t="0"/>
          <a:stretch/>
        </p:blipFill>
        <p:spPr>
          <a:xfrm>
            <a:off x="5422162" y="221075"/>
            <a:ext cx="3621739" cy="2006925"/>
          </a:xfrm>
          <a:prstGeom prst="rect">
            <a:avLst/>
          </a:prstGeom>
          <a:noFill/>
          <a:ln>
            <a:noFill/>
          </a:ln>
        </p:spPr>
      </p:pic>
      <p:sp>
        <p:nvSpPr>
          <p:cNvPr id="722" name="Google Shape;722;p44"/>
          <p:cNvSpPr txBox="1"/>
          <p:nvPr/>
        </p:nvSpPr>
        <p:spPr>
          <a:xfrm>
            <a:off x="6545931" y="2389698"/>
            <a:ext cx="2598070" cy="27501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600"/>
              <a:buFont typeface="Century Gothic"/>
              <a:buNone/>
            </a:pPr>
            <a:r>
              <a:rPr b="1" lang="en-US" sz="1600">
                <a:solidFill>
                  <a:schemeClr val="dk1"/>
                </a:solidFill>
                <a:latin typeface="Century Gothic"/>
                <a:ea typeface="Century Gothic"/>
                <a:cs typeface="Century Gothic"/>
                <a:sym typeface="Century Gothic"/>
              </a:rPr>
              <a:t>What do you notice?</a:t>
            </a:r>
            <a:endParaRPr b="1" sz="1600">
              <a:solidFill>
                <a:schemeClr val="dk1"/>
              </a:solidFill>
              <a:latin typeface="Century Gothic"/>
              <a:ea typeface="Century Gothic"/>
              <a:cs typeface="Century Gothic"/>
              <a:sym typeface="Century Gothic"/>
            </a:endParaRPr>
          </a:p>
          <a:p>
            <a:pPr indent="0" lvl="0" marL="0" marR="0" rtl="0" algn="l">
              <a:spcBef>
                <a:spcPts val="0"/>
              </a:spcBef>
              <a:spcAft>
                <a:spcPts val="0"/>
              </a:spcAft>
              <a:buClr>
                <a:schemeClr val="lt1"/>
              </a:buClr>
              <a:buSzPts val="1600"/>
              <a:buFont typeface="Century Gothic"/>
              <a:buNone/>
            </a:pPr>
            <a:r>
              <a:t/>
            </a:r>
            <a:endParaRPr b="1" sz="1600">
              <a:solidFill>
                <a:schemeClr val="dk1"/>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600"/>
              <a:buFont typeface="Century Gothic"/>
              <a:buNone/>
            </a:pPr>
            <a:r>
              <a:rPr b="1" lang="en-US" sz="1600">
                <a:solidFill>
                  <a:schemeClr val="dk1"/>
                </a:solidFill>
                <a:latin typeface="Century Gothic"/>
                <a:ea typeface="Century Gothic"/>
                <a:cs typeface="Century Gothic"/>
                <a:sym typeface="Century Gothic"/>
              </a:rPr>
              <a:t>What do you wonder?</a:t>
            </a:r>
            <a:endParaRPr b="1" sz="1600">
              <a:solidFill>
                <a:schemeClr val="dk1"/>
              </a:solidFill>
              <a:latin typeface="Century Gothic"/>
              <a:ea typeface="Century Gothic"/>
              <a:cs typeface="Century Gothic"/>
              <a:sym typeface="Century Gothic"/>
            </a:endParaRPr>
          </a:p>
          <a:p>
            <a:pPr indent="0" lvl="0" marL="0" marR="0" rtl="0" algn="l">
              <a:spcBef>
                <a:spcPts val="0"/>
              </a:spcBef>
              <a:spcAft>
                <a:spcPts val="0"/>
              </a:spcAft>
              <a:buClr>
                <a:schemeClr val="lt1"/>
              </a:buClr>
              <a:buSzPts val="1600"/>
              <a:buFont typeface="Century Gothic"/>
              <a:buNone/>
            </a:pPr>
            <a:r>
              <a:t/>
            </a:r>
            <a:endParaRPr b="1" sz="1600">
              <a:solidFill>
                <a:schemeClr val="dk1"/>
              </a:solidFill>
              <a:latin typeface="Century Gothic"/>
              <a:ea typeface="Century Gothic"/>
              <a:cs typeface="Century Gothic"/>
              <a:sym typeface="Century Gothic"/>
            </a:endParaRPr>
          </a:p>
          <a:p>
            <a:pPr indent="0" lvl="0" marL="0" marR="0" rtl="0" algn="l">
              <a:spcBef>
                <a:spcPts val="0"/>
              </a:spcBef>
              <a:spcAft>
                <a:spcPts val="0"/>
              </a:spcAft>
              <a:buClr>
                <a:schemeClr val="dk1"/>
              </a:buClr>
              <a:buSzPts val="1600"/>
              <a:buFont typeface="Century Gothic"/>
              <a:buNone/>
            </a:pPr>
            <a:r>
              <a:rPr b="1" lang="en-US" sz="1600">
                <a:solidFill>
                  <a:schemeClr val="dk1"/>
                </a:solidFill>
                <a:latin typeface="Century Gothic"/>
                <a:ea typeface="Century Gothic"/>
                <a:cs typeface="Century Gothic"/>
                <a:sym typeface="Century Gothic"/>
              </a:rPr>
              <a:t>What questions could you answer using math? </a:t>
            </a:r>
            <a:endParaRPr b="1" sz="1600">
              <a:solidFill>
                <a:schemeClr val="dk1"/>
              </a:solidFill>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45"/>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2"/>
              </a:buClr>
              <a:buSzPts val="3150"/>
              <a:buFont typeface="Century Gothic"/>
              <a:buNone/>
            </a:pPr>
            <a:r>
              <a:t/>
            </a:r>
            <a:endParaRPr/>
          </a:p>
        </p:txBody>
      </p:sp>
      <p:sp>
        <p:nvSpPr>
          <p:cNvPr id="728" name="Google Shape;728;p45"/>
          <p:cNvSpPr txBox="1"/>
          <p:nvPr>
            <p:ph idx="1" type="body"/>
          </p:nvPr>
        </p:nvSpPr>
        <p:spPr>
          <a:xfrm>
            <a:off x="6533024" y="296676"/>
            <a:ext cx="2610976" cy="4441585"/>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750"/>
              </a:spcBef>
              <a:spcAft>
                <a:spcPts val="0"/>
              </a:spcAft>
              <a:buSzPts val="1600"/>
              <a:buNone/>
            </a:pPr>
            <a:r>
              <a:rPr i="1" lang="en-US" sz="2000">
                <a:solidFill>
                  <a:schemeClr val="dk1"/>
                </a:solidFill>
              </a:rPr>
              <a:t>I notice that the boys are walking. I know that the water fountains are closed because the water is not clean.</a:t>
            </a:r>
            <a:endParaRPr i="1" sz="2000">
              <a:solidFill>
                <a:schemeClr val="dk1"/>
              </a:solidFill>
            </a:endParaRPr>
          </a:p>
          <a:p>
            <a:pPr indent="0" lvl="0" marL="0" rtl="0" algn="l">
              <a:spcBef>
                <a:spcPts val="750"/>
              </a:spcBef>
              <a:spcAft>
                <a:spcPts val="0"/>
              </a:spcAft>
              <a:buSzPts val="1600"/>
              <a:buNone/>
            </a:pPr>
            <a:r>
              <a:t/>
            </a:r>
            <a:endParaRPr i="1" sz="2000">
              <a:solidFill>
                <a:schemeClr val="dk1"/>
              </a:solidFill>
            </a:endParaRPr>
          </a:p>
          <a:p>
            <a:pPr indent="0" lvl="0" marL="0" rtl="0" algn="l">
              <a:spcBef>
                <a:spcPts val="750"/>
              </a:spcBef>
              <a:spcAft>
                <a:spcPts val="0"/>
              </a:spcAft>
              <a:buSzPts val="1600"/>
              <a:buNone/>
            </a:pPr>
            <a:r>
              <a:rPr i="1" lang="en-US" sz="2000">
                <a:solidFill>
                  <a:schemeClr val="dk1"/>
                </a:solidFill>
              </a:rPr>
              <a:t>I wonder if it is more kids. I wonder where they get the water. I wonder if it is a new student.</a:t>
            </a:r>
            <a:endParaRPr i="1" sz="2000">
              <a:solidFill>
                <a:schemeClr val="dk1"/>
              </a:solidFill>
            </a:endParaRPr>
          </a:p>
        </p:txBody>
      </p:sp>
      <p:pic>
        <p:nvPicPr>
          <p:cNvPr id="729" name="Google Shape;729;p45"/>
          <p:cNvPicPr preferRelativeResize="0"/>
          <p:nvPr/>
        </p:nvPicPr>
        <p:blipFill rotWithShape="1">
          <a:blip r:embed="rId3">
            <a:alphaModFix/>
          </a:blip>
          <a:srcRect b="0" l="0" r="0" t="0"/>
          <a:stretch/>
        </p:blipFill>
        <p:spPr>
          <a:xfrm>
            <a:off x="200175" y="273850"/>
            <a:ext cx="6332849" cy="47127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pic>
        <p:nvPicPr>
          <p:cNvPr id="734" name="Google Shape;734;p46"/>
          <p:cNvPicPr preferRelativeResize="0"/>
          <p:nvPr/>
        </p:nvPicPr>
        <p:blipFill rotWithShape="1">
          <a:blip r:embed="rId3">
            <a:alphaModFix/>
          </a:blip>
          <a:srcRect b="0" l="0" r="0" t="0"/>
          <a:stretch/>
        </p:blipFill>
        <p:spPr>
          <a:xfrm>
            <a:off x="125516" y="-54660"/>
            <a:ext cx="8789886" cy="4881966"/>
          </a:xfrm>
          <a:prstGeom prst="rect">
            <a:avLst/>
          </a:prstGeom>
          <a:noFill/>
          <a:ln>
            <a:noFill/>
          </a:ln>
        </p:spPr>
      </p:pic>
      <p:sp>
        <p:nvSpPr>
          <p:cNvPr id="735" name="Google Shape;735;p46"/>
          <p:cNvSpPr txBox="1"/>
          <p:nvPr/>
        </p:nvSpPr>
        <p:spPr>
          <a:xfrm>
            <a:off x="5400150" y="4877300"/>
            <a:ext cx="3744000" cy="153000"/>
          </a:xfrm>
          <a:prstGeom prst="rect">
            <a:avLst/>
          </a:prstGeom>
          <a:noFill/>
          <a:ln>
            <a:noFill/>
          </a:ln>
        </p:spPr>
        <p:txBody>
          <a:bodyPr anchorCtr="0" anchor="t" bIns="68575" lIns="68575" spcFirstLastPara="1" rIns="68575" wrap="square" tIns="68575">
            <a:noAutofit/>
          </a:bodyPr>
          <a:lstStyle/>
          <a:p>
            <a:pPr indent="0" lvl="0" marL="342900" marR="0" rtl="0" algn="l">
              <a:spcBef>
                <a:spcPts val="0"/>
              </a:spcBef>
              <a:spcAft>
                <a:spcPts val="0"/>
              </a:spcAft>
              <a:buClr>
                <a:schemeClr val="dk1"/>
              </a:buClr>
              <a:buSzPts val="1100"/>
              <a:buFont typeface="Twentieth Century"/>
              <a:buNone/>
            </a:pPr>
            <a:r>
              <a:rPr lang="en-US" sz="1100">
                <a:solidFill>
                  <a:schemeClr val="dk1"/>
                </a:solidFill>
                <a:latin typeface="Twentieth Century"/>
                <a:ea typeface="Twentieth Century"/>
                <a:cs typeface="Twentieth Century"/>
                <a:sym typeface="Twentieth Century"/>
              </a:rPr>
              <a:t>Turner, Aguirre, Foote, &amp; Roth McDuffie (2019)</a:t>
            </a:r>
            <a:endParaRPr sz="1100">
              <a:solidFill>
                <a:schemeClr val="dk1"/>
              </a:solidFill>
              <a:latin typeface="Twentieth Century"/>
              <a:ea typeface="Twentieth Century"/>
              <a:cs typeface="Twentieth Century"/>
              <a:sym typeface="Twentieth Century"/>
            </a:endParaRPr>
          </a:p>
        </p:txBody>
      </p:sp>
      <p:sp>
        <p:nvSpPr>
          <p:cNvPr id="736" name="Google Shape;736;p46"/>
          <p:cNvSpPr txBox="1"/>
          <p:nvPr/>
        </p:nvSpPr>
        <p:spPr>
          <a:xfrm>
            <a:off x="4749421" y="0"/>
            <a:ext cx="4146657"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u="sng">
                <a:solidFill>
                  <a:schemeClr val="lt1"/>
                </a:solidFill>
                <a:latin typeface="Century Gothic"/>
                <a:ea typeface="Century Gothic"/>
                <a:cs typeface="Century Gothic"/>
                <a:sym typeface="Century Gothic"/>
                <a:hlinkClick r:id="rId4"/>
              </a:rPr>
              <a:t>https://sites.google.com/qc.cuny.edu/m2c3/home</a:t>
            </a:r>
            <a:endParaRPr sz="1100">
              <a:solidFill>
                <a:schemeClr val="lt1"/>
              </a:solidFill>
              <a:latin typeface="Century Gothic"/>
              <a:ea typeface="Century Gothic"/>
              <a:cs typeface="Century Gothic"/>
              <a:sym typeface="Century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47"/>
          <p:cNvSpPr txBox="1"/>
          <p:nvPr>
            <p:ph idx="1" type="body"/>
          </p:nvPr>
        </p:nvSpPr>
        <p:spPr>
          <a:xfrm>
            <a:off x="54550" y="0"/>
            <a:ext cx="5759396" cy="50608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400">
                <a:solidFill>
                  <a:schemeClr val="dk1"/>
                </a:solidFill>
                <a:latin typeface="Calibri"/>
                <a:ea typeface="Calibri"/>
                <a:cs typeface="Calibri"/>
                <a:sym typeface="Calibri"/>
              </a:rPr>
              <a:t>S1: First we got 6 times 20 and that equals 120. And then we added 120 plus 10 and we got 130.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1" lang="en-US" sz="1400">
                <a:solidFill>
                  <a:schemeClr val="dk1"/>
                </a:solidFill>
                <a:latin typeface="Calibri"/>
                <a:ea typeface="Calibri"/>
                <a:cs typeface="Calibri"/>
                <a:sym typeface="Calibri"/>
              </a:rPr>
              <a:t>T: Looks like you have a question. S2. </a:t>
            </a:r>
            <a:endParaRPr b="1"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US" sz="1400">
                <a:solidFill>
                  <a:schemeClr val="dk1"/>
                </a:solidFill>
                <a:latin typeface="Calibri"/>
                <a:ea typeface="Calibri"/>
                <a:cs typeface="Calibri"/>
                <a:sym typeface="Calibri"/>
              </a:rPr>
              <a:t>S2: Where did you get the 6 times 20 from?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US" sz="1400">
                <a:solidFill>
                  <a:schemeClr val="dk1"/>
                </a:solidFill>
                <a:latin typeface="Calibri"/>
                <a:ea typeface="Calibri"/>
                <a:cs typeface="Calibri"/>
                <a:sym typeface="Calibri"/>
              </a:rPr>
              <a:t>S3: Wait, 6 times 20?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1" lang="en-US" sz="1400">
                <a:solidFill>
                  <a:schemeClr val="dk1"/>
                </a:solidFill>
                <a:latin typeface="Calibri"/>
                <a:ea typeface="Calibri"/>
                <a:cs typeface="Calibri"/>
                <a:sym typeface="Calibri"/>
              </a:rPr>
              <a:t>T: Yeah, where’d you get that? </a:t>
            </a:r>
            <a:endParaRPr b="1"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US" sz="1400">
                <a:solidFill>
                  <a:schemeClr val="dk1"/>
                </a:solidFill>
                <a:latin typeface="Calibri"/>
                <a:ea typeface="Calibri"/>
                <a:cs typeface="Calibri"/>
                <a:sym typeface="Calibri"/>
              </a:rPr>
              <a:t>S3: The 6 is for –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US" sz="1400">
                <a:solidFill>
                  <a:schemeClr val="dk1"/>
                </a:solidFill>
                <a:latin typeface="Calibri"/>
                <a:ea typeface="Calibri"/>
                <a:cs typeface="Calibri"/>
                <a:sym typeface="Calibri"/>
              </a:rPr>
              <a:t>S1: The 6 is for cups and the 20 is for students.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1" lang="en-US" sz="1400">
                <a:solidFill>
                  <a:schemeClr val="dk1"/>
                </a:solidFill>
                <a:latin typeface="Calibri"/>
                <a:ea typeface="Calibri"/>
                <a:cs typeface="Calibri"/>
                <a:sym typeface="Calibri"/>
              </a:rPr>
              <a:t>T: S4, what’s your question? </a:t>
            </a:r>
            <a:endParaRPr b="1"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US" sz="1400">
                <a:solidFill>
                  <a:schemeClr val="dk1"/>
                </a:solidFill>
                <a:latin typeface="Calibri"/>
                <a:ea typeface="Calibri"/>
                <a:cs typeface="Calibri"/>
                <a:sym typeface="Calibri"/>
              </a:rPr>
              <a:t>S4: Where you got that 10?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1" lang="en-US" sz="1400">
                <a:solidFill>
                  <a:schemeClr val="dk1"/>
                </a:solidFill>
                <a:latin typeface="Calibri"/>
                <a:ea typeface="Calibri"/>
                <a:cs typeface="Calibri"/>
                <a:sym typeface="Calibri"/>
              </a:rPr>
              <a:t>T: Good question. Where’s the 10 from? </a:t>
            </a:r>
            <a:endParaRPr b="1" sz="14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1600"/>
              </a:spcAft>
              <a:buSzPts val="1800"/>
              <a:buNone/>
            </a:pPr>
            <a:r>
              <a:t/>
            </a:r>
            <a:endParaRPr sz="1400"/>
          </a:p>
        </p:txBody>
      </p:sp>
      <p:pic>
        <p:nvPicPr>
          <p:cNvPr id="742" name="Google Shape;742;p47"/>
          <p:cNvPicPr preferRelativeResize="0"/>
          <p:nvPr/>
        </p:nvPicPr>
        <p:blipFill rotWithShape="1">
          <a:blip r:embed="rId3">
            <a:alphaModFix/>
          </a:blip>
          <a:srcRect b="0" l="0" r="0" t="0"/>
          <a:stretch/>
        </p:blipFill>
        <p:spPr>
          <a:xfrm>
            <a:off x="5506675" y="107775"/>
            <a:ext cx="3435802" cy="2700574"/>
          </a:xfrm>
          <a:prstGeom prst="rect">
            <a:avLst/>
          </a:prstGeom>
          <a:noFill/>
          <a:ln>
            <a:noFill/>
          </a:ln>
        </p:spPr>
      </p:pic>
      <p:sp>
        <p:nvSpPr>
          <p:cNvPr id="743" name="Google Shape;743;p47"/>
          <p:cNvSpPr txBox="1"/>
          <p:nvPr/>
        </p:nvSpPr>
        <p:spPr>
          <a:xfrm>
            <a:off x="54550" y="4340700"/>
            <a:ext cx="7085100" cy="5142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rPr lang="en-US" sz="1400">
                <a:solidFill>
                  <a:schemeClr val="dk1"/>
                </a:solidFill>
                <a:latin typeface="Calibri"/>
                <a:ea typeface="Calibri"/>
                <a:cs typeface="Calibri"/>
                <a:sym typeface="Calibri"/>
              </a:rPr>
              <a:t>S3: The 10 is from the teacher. </a:t>
            </a:r>
            <a:endParaRPr sz="1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b="1" lang="en-US" sz="1400">
                <a:solidFill>
                  <a:schemeClr val="dk1"/>
                </a:solidFill>
                <a:latin typeface="Calibri"/>
                <a:ea typeface="Calibri"/>
                <a:cs typeface="Calibri"/>
                <a:sym typeface="Calibri"/>
              </a:rPr>
              <a:t>T: So, you’re saying there was 1 teacher you accounted for, for 10 cups? OK, tell us more.</a:t>
            </a:r>
            <a:r>
              <a:rPr lang="en-US"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indent="0" lvl="0" marL="0" marR="0" rtl="0" algn="l">
              <a:spcBef>
                <a:spcPts val="0"/>
              </a:spcBef>
              <a:spcAft>
                <a:spcPts val="0"/>
              </a:spcAft>
              <a:buClr>
                <a:schemeClr val="lt1"/>
              </a:buClr>
              <a:buSzPts val="1800"/>
              <a:buFont typeface="Century Gothic"/>
              <a:buNone/>
            </a:pPr>
            <a:r>
              <a:t/>
            </a:r>
            <a:endParaRPr sz="1800">
              <a:solidFill>
                <a:schemeClr val="lt1"/>
              </a:solidFill>
              <a:latin typeface="Century Gothic"/>
              <a:ea typeface="Century Gothic"/>
              <a:cs typeface="Century Gothic"/>
              <a:sym typeface="Century Gothic"/>
            </a:endParaRPr>
          </a:p>
        </p:txBody>
      </p:sp>
      <p:pic>
        <p:nvPicPr>
          <p:cNvPr id="744" name="Google Shape;744;p47"/>
          <p:cNvPicPr preferRelativeResize="0"/>
          <p:nvPr/>
        </p:nvPicPr>
        <p:blipFill rotWithShape="1">
          <a:blip r:embed="rId4">
            <a:alphaModFix/>
          </a:blip>
          <a:srcRect b="0" l="0" r="0" t="0"/>
          <a:stretch/>
        </p:blipFill>
        <p:spPr>
          <a:xfrm>
            <a:off x="3534770" y="1815152"/>
            <a:ext cx="2961563" cy="2852382"/>
          </a:xfrm>
          <a:prstGeom prst="rect">
            <a:avLst/>
          </a:prstGeom>
          <a:noFill/>
          <a:ln>
            <a:noFill/>
          </a:ln>
        </p:spPr>
      </p:pic>
      <p:sp>
        <p:nvSpPr>
          <p:cNvPr id="745" name="Google Shape;745;p47"/>
          <p:cNvSpPr txBox="1"/>
          <p:nvPr/>
        </p:nvSpPr>
        <p:spPr>
          <a:xfrm>
            <a:off x="6987654" y="2513686"/>
            <a:ext cx="2156346" cy="2629813"/>
          </a:xfrm>
          <a:prstGeom prst="rect">
            <a:avLst/>
          </a:prstGeom>
          <a:solidFill>
            <a:srgbClr val="D9D2E9"/>
          </a:solid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400"/>
              <a:buFont typeface="Century Gothic"/>
              <a:buNone/>
            </a:pPr>
            <a:r>
              <a:rPr lang="en-US" sz="1400">
                <a:solidFill>
                  <a:schemeClr val="dk1"/>
                </a:solidFill>
                <a:latin typeface="Century Gothic"/>
                <a:ea typeface="Century Gothic"/>
                <a:cs typeface="Century Gothic"/>
                <a:sym typeface="Century Gothic"/>
              </a:rPr>
              <a:t>Teacher facilitates discussion. </a:t>
            </a:r>
            <a:endParaRPr sz="1400">
              <a:solidFill>
                <a:schemeClr val="dk1"/>
              </a:solidFill>
              <a:latin typeface="Century Gothic"/>
              <a:ea typeface="Century Gothic"/>
              <a:cs typeface="Century Gothic"/>
              <a:sym typeface="Century Gothic"/>
            </a:endParaRPr>
          </a:p>
          <a:p>
            <a:pPr indent="-317500" lvl="0" marL="457200" marR="0" rtl="0" algn="l">
              <a:spcBef>
                <a:spcPts val="0"/>
              </a:spcBef>
              <a:spcAft>
                <a:spcPts val="0"/>
              </a:spcAft>
              <a:buClr>
                <a:schemeClr val="dk1"/>
              </a:buClr>
              <a:buSzPts val="1400"/>
              <a:buFont typeface="Century Gothic"/>
              <a:buChar char="●"/>
            </a:pPr>
            <a:r>
              <a:rPr b="1" lang="en-US" sz="1400">
                <a:solidFill>
                  <a:schemeClr val="dk1"/>
                </a:solidFill>
                <a:latin typeface="Century Gothic"/>
                <a:ea typeface="Century Gothic"/>
                <a:cs typeface="Century Gothic"/>
                <a:sym typeface="Century Gothic"/>
              </a:rPr>
              <a:t>Affirms</a:t>
            </a:r>
            <a:r>
              <a:rPr lang="en-US" sz="1400">
                <a:solidFill>
                  <a:schemeClr val="dk1"/>
                </a:solidFill>
                <a:latin typeface="Century Gothic"/>
                <a:ea typeface="Century Gothic"/>
                <a:cs typeface="Century Gothic"/>
                <a:sym typeface="Century Gothic"/>
              </a:rPr>
              <a:t> questioning from peers,</a:t>
            </a:r>
            <a:endParaRPr sz="1400">
              <a:solidFill>
                <a:schemeClr val="dk1"/>
              </a:solidFill>
              <a:latin typeface="Century Gothic"/>
              <a:ea typeface="Century Gothic"/>
              <a:cs typeface="Century Gothic"/>
              <a:sym typeface="Century Gothic"/>
            </a:endParaRPr>
          </a:p>
          <a:p>
            <a:pPr indent="-317500" lvl="0" marL="457200" marR="0" rtl="0" algn="l">
              <a:spcBef>
                <a:spcPts val="0"/>
              </a:spcBef>
              <a:spcAft>
                <a:spcPts val="0"/>
              </a:spcAft>
              <a:buClr>
                <a:schemeClr val="dk1"/>
              </a:buClr>
              <a:buSzPts val="1400"/>
              <a:buFont typeface="Century Gothic"/>
              <a:buChar char="●"/>
            </a:pPr>
            <a:r>
              <a:rPr b="1" lang="en-US" sz="1400">
                <a:solidFill>
                  <a:schemeClr val="dk1"/>
                </a:solidFill>
                <a:latin typeface="Century Gothic"/>
                <a:ea typeface="Century Gothic"/>
                <a:cs typeface="Century Gothic"/>
                <a:sym typeface="Century Gothic"/>
              </a:rPr>
              <a:t>Revoices</a:t>
            </a:r>
            <a:r>
              <a:rPr lang="en-US" sz="1400">
                <a:solidFill>
                  <a:schemeClr val="dk1"/>
                </a:solidFill>
                <a:latin typeface="Century Gothic"/>
                <a:ea typeface="Century Gothic"/>
                <a:cs typeface="Century Gothic"/>
                <a:sym typeface="Century Gothic"/>
              </a:rPr>
              <a:t> questions to group</a:t>
            </a:r>
            <a:endParaRPr sz="1400">
              <a:solidFill>
                <a:schemeClr val="dk1"/>
              </a:solidFill>
              <a:latin typeface="Century Gothic"/>
              <a:ea typeface="Century Gothic"/>
              <a:cs typeface="Century Gothic"/>
              <a:sym typeface="Century Gothic"/>
            </a:endParaRPr>
          </a:p>
          <a:p>
            <a:pPr indent="-317500" lvl="0" marL="457200" marR="0" rtl="0" algn="l">
              <a:spcBef>
                <a:spcPts val="0"/>
              </a:spcBef>
              <a:spcAft>
                <a:spcPts val="0"/>
              </a:spcAft>
              <a:buClr>
                <a:schemeClr val="dk1"/>
              </a:buClr>
              <a:buSzPts val="1400"/>
              <a:buFont typeface="Century Gothic"/>
              <a:buChar char="●"/>
            </a:pPr>
            <a:r>
              <a:rPr b="1" lang="en-US" sz="1400">
                <a:solidFill>
                  <a:schemeClr val="dk1"/>
                </a:solidFill>
                <a:latin typeface="Century Gothic"/>
                <a:ea typeface="Century Gothic"/>
                <a:cs typeface="Century Gothic"/>
                <a:sym typeface="Century Gothic"/>
              </a:rPr>
              <a:t>Invites</a:t>
            </a:r>
            <a:r>
              <a:rPr lang="en-US" sz="1400">
                <a:solidFill>
                  <a:schemeClr val="dk1"/>
                </a:solidFill>
                <a:latin typeface="Century Gothic"/>
                <a:ea typeface="Century Gothic"/>
                <a:cs typeface="Century Gothic"/>
                <a:sym typeface="Century Gothic"/>
              </a:rPr>
              <a:t> more student discourse </a:t>
            </a:r>
            <a:endParaRPr sz="1400">
              <a:solidFill>
                <a:schemeClr val="dk1"/>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pic>
        <p:nvPicPr>
          <p:cNvPr id="750" name="Google Shape;750;p48"/>
          <p:cNvPicPr preferRelativeResize="0"/>
          <p:nvPr/>
        </p:nvPicPr>
        <p:blipFill rotWithShape="1">
          <a:blip r:embed="rId3">
            <a:alphaModFix/>
          </a:blip>
          <a:srcRect b="0" l="0" r="0" t="0"/>
          <a:stretch/>
        </p:blipFill>
        <p:spPr>
          <a:xfrm>
            <a:off x="0" y="0"/>
            <a:ext cx="9144000" cy="3304077"/>
          </a:xfrm>
          <a:prstGeom prst="rect">
            <a:avLst/>
          </a:prstGeom>
          <a:noFill/>
          <a:ln>
            <a:noFill/>
          </a:ln>
        </p:spPr>
      </p:pic>
      <p:sp>
        <p:nvSpPr>
          <p:cNvPr id="751" name="Google Shape;751;p48"/>
          <p:cNvSpPr/>
          <p:nvPr/>
        </p:nvSpPr>
        <p:spPr>
          <a:xfrm>
            <a:off x="1460500" y="3304077"/>
            <a:ext cx="6231217" cy="8002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764674"/>
                </a:solidFill>
                <a:latin typeface="Century Gothic"/>
                <a:ea typeface="Century Gothic"/>
                <a:cs typeface="Century Gothic"/>
                <a:sym typeface="Century Gothic"/>
              </a:rPr>
              <a:t>Project Website </a:t>
            </a:r>
            <a:r>
              <a:rPr b="1" lang="en-US" sz="1800">
                <a:solidFill>
                  <a:srgbClr val="764674"/>
                </a:solidFill>
                <a:latin typeface="Century Gothic"/>
                <a:ea typeface="Century Gothic"/>
                <a:cs typeface="Century Gothic"/>
                <a:sym typeface="Century Gothic"/>
              </a:rPr>
              <a:t>https://</a:t>
            </a:r>
            <a:r>
              <a:rPr b="1" lang="en-US" sz="1800">
                <a:solidFill>
                  <a:srgbClr val="764674"/>
                </a:solidFill>
                <a:uFill>
                  <a:noFill/>
                </a:uFill>
                <a:latin typeface="Century Gothic"/>
                <a:ea typeface="Century Gothic"/>
                <a:cs typeface="Century Gothic"/>
                <a:sym typeface="Century Gothic"/>
                <a:hlinkClick r:id="rId4"/>
              </a:rPr>
              <a:t>sites.google.com/qc.cuny.edu/m2c3/home</a:t>
            </a:r>
            <a:endParaRPr b="1" sz="1800">
              <a:solidFill>
                <a:srgbClr val="764674"/>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5"/>
          <p:cNvSpPr txBox="1"/>
          <p:nvPr>
            <p:ph type="title"/>
          </p:nvPr>
        </p:nvSpPr>
        <p:spPr>
          <a:xfrm>
            <a:off x="484584" y="339538"/>
            <a:ext cx="7053542" cy="105039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100"/>
              <a:buFont typeface="Century Gothic"/>
              <a:buNone/>
            </a:pPr>
            <a:r>
              <a:rPr lang="en-US">
                <a:solidFill>
                  <a:schemeClr val="dk1"/>
                </a:solidFill>
              </a:rPr>
              <a:t>Session Overview</a:t>
            </a:r>
            <a:endParaRPr/>
          </a:p>
        </p:txBody>
      </p:sp>
      <p:sp>
        <p:nvSpPr>
          <p:cNvPr id="403" name="Google Shape;403;p5"/>
          <p:cNvSpPr txBox="1"/>
          <p:nvPr>
            <p:ph idx="1" type="body"/>
          </p:nvPr>
        </p:nvSpPr>
        <p:spPr>
          <a:xfrm>
            <a:off x="340659" y="1389937"/>
            <a:ext cx="8373035" cy="3296364"/>
          </a:xfrm>
          <a:prstGeom prst="rect">
            <a:avLst/>
          </a:prstGeom>
          <a:noFill/>
          <a:ln>
            <a:noFill/>
          </a:ln>
        </p:spPr>
        <p:txBody>
          <a:bodyPr anchorCtr="0" anchor="t" bIns="45700" lIns="91425" spcFirstLastPara="1" rIns="91425" wrap="square" tIns="45700">
            <a:normAutofit/>
          </a:bodyPr>
          <a:lstStyle/>
          <a:p>
            <a:pPr indent="-257175" lvl="0" marL="257175" rtl="0" algn="l">
              <a:spcBef>
                <a:spcPts val="0"/>
              </a:spcBef>
              <a:spcAft>
                <a:spcPts val="0"/>
              </a:spcAft>
              <a:buSzPts val="1920"/>
              <a:buChar char="►"/>
            </a:pPr>
            <a:r>
              <a:rPr lang="en-US" sz="2400">
                <a:solidFill>
                  <a:schemeClr val="dk1"/>
                </a:solidFill>
              </a:rPr>
              <a:t>Exploring our vision for </a:t>
            </a:r>
            <a:r>
              <a:rPr lang="en-US" sz="2250">
                <a:solidFill>
                  <a:schemeClr val="dk1"/>
                </a:solidFill>
              </a:rPr>
              <a:t>Meaningful Math</a:t>
            </a:r>
            <a:endParaRPr/>
          </a:p>
          <a:p>
            <a:pPr indent="-257175" lvl="0" marL="257175" rtl="0" algn="l">
              <a:spcBef>
                <a:spcPts val="750"/>
              </a:spcBef>
              <a:spcAft>
                <a:spcPts val="0"/>
              </a:spcAft>
              <a:buSzPts val="1920"/>
              <a:buChar char="►"/>
            </a:pPr>
            <a:r>
              <a:rPr lang="en-US" sz="2400">
                <a:solidFill>
                  <a:schemeClr val="dk1"/>
                </a:solidFill>
              </a:rPr>
              <a:t>Mathematizing the World: Routine &amp; Task ideas</a:t>
            </a:r>
            <a:endParaRPr/>
          </a:p>
          <a:p>
            <a:pPr indent="-257175" lvl="0" marL="257175" rtl="0" algn="l">
              <a:spcBef>
                <a:spcPts val="750"/>
              </a:spcBef>
              <a:spcAft>
                <a:spcPts val="0"/>
              </a:spcAft>
              <a:buSzPts val="1920"/>
              <a:buChar char="►"/>
            </a:pPr>
            <a:r>
              <a:rPr lang="en-US" sz="2400">
                <a:solidFill>
                  <a:schemeClr val="dk1"/>
                </a:solidFill>
              </a:rPr>
              <a:t>Connecting with families &amp; communities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BDD7"/>
        </a:solidFill>
      </p:bgPr>
    </p:bg>
    <p:spTree>
      <p:nvGrpSpPr>
        <p:cNvPr id="755" name="Shape 755"/>
        <p:cNvGrpSpPr/>
        <p:nvPr/>
      </p:nvGrpSpPr>
      <p:grpSpPr>
        <a:xfrm>
          <a:off x="0" y="0"/>
          <a:ext cx="0" cy="0"/>
          <a:chOff x="0" y="0"/>
          <a:chExt cx="0" cy="0"/>
        </a:xfrm>
      </p:grpSpPr>
      <p:sp>
        <p:nvSpPr>
          <p:cNvPr id="756" name="Google Shape;756;p49"/>
          <p:cNvSpPr txBox="1"/>
          <p:nvPr>
            <p:ph type="title"/>
          </p:nvPr>
        </p:nvSpPr>
        <p:spPr>
          <a:xfrm>
            <a:off x="148968" y="266697"/>
            <a:ext cx="3819680" cy="1181106"/>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1"/>
              </a:buClr>
              <a:buSzPts val="2880"/>
              <a:buFont typeface="Century Gothic"/>
              <a:buNone/>
            </a:pPr>
            <a:r>
              <a:rPr b="1" lang="en-US" sz="2880">
                <a:solidFill>
                  <a:schemeClr val="dk1"/>
                </a:solidFill>
              </a:rPr>
              <a:t>Connecting with Families about Math</a:t>
            </a:r>
            <a:endParaRPr/>
          </a:p>
        </p:txBody>
      </p:sp>
      <p:pic>
        <p:nvPicPr>
          <p:cNvPr id="757" name="Google Shape;757;p49"/>
          <p:cNvPicPr preferRelativeResize="0"/>
          <p:nvPr>
            <p:ph idx="2" type="pic"/>
          </p:nvPr>
        </p:nvPicPr>
        <p:blipFill rotWithShape="1">
          <a:blip r:embed="rId3">
            <a:alphaModFix/>
          </a:blip>
          <a:srcRect b="0" l="24538" r="24539" t="0"/>
          <a:stretch/>
        </p:blipFill>
        <p:spPr>
          <a:xfrm>
            <a:off x="5212159" y="857250"/>
            <a:ext cx="3107087" cy="3429000"/>
          </a:xfrm>
          <a:prstGeom prst="roundRect">
            <a:avLst>
              <a:gd fmla="val 1858" name="adj"/>
            </a:avLst>
          </a:prstGeom>
          <a:noFill/>
          <a:ln>
            <a:noFill/>
          </a:ln>
          <a:effectLst>
            <a:outerShdw blurRad="50800" rotWithShape="0" algn="tl" dir="5400000" dist="50800">
              <a:srgbClr val="000000">
                <a:alpha val="42745"/>
              </a:srgbClr>
            </a:outerShdw>
          </a:effectLst>
        </p:spPr>
      </p:pic>
      <p:sp>
        <p:nvSpPr>
          <p:cNvPr id="758" name="Google Shape;758;p49"/>
          <p:cNvSpPr/>
          <p:nvPr/>
        </p:nvSpPr>
        <p:spPr>
          <a:xfrm>
            <a:off x="148968" y="4716556"/>
            <a:ext cx="8761949"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Century Gothic"/>
                <a:ea typeface="Century Gothic"/>
                <a:cs typeface="Century Gothic"/>
                <a:sym typeface="Century Gothic"/>
              </a:rPr>
              <a:t>http://prek-math-te.stanford.edu/overview/connecting-home-and-school-mathematics</a:t>
            </a:r>
            <a:endParaRPr/>
          </a:p>
        </p:txBody>
      </p:sp>
      <p:pic>
        <p:nvPicPr>
          <p:cNvPr id="759" name="Google Shape;759;p49"/>
          <p:cNvPicPr preferRelativeResize="0"/>
          <p:nvPr/>
        </p:nvPicPr>
        <p:blipFill rotWithShape="1">
          <a:blip r:embed="rId4">
            <a:alphaModFix/>
          </a:blip>
          <a:srcRect b="0" l="21841" r="21841" t="0"/>
          <a:stretch/>
        </p:blipFill>
        <p:spPr>
          <a:xfrm>
            <a:off x="1868629" y="1878109"/>
            <a:ext cx="2100019" cy="2440251"/>
          </a:xfrm>
          <a:prstGeom prst="roundRect">
            <a:avLst>
              <a:gd fmla="val 1858" name="adj"/>
            </a:avLst>
          </a:prstGeom>
          <a:noFill/>
          <a:ln>
            <a:noFill/>
          </a:ln>
          <a:effectLst>
            <a:outerShdw blurRad="50800" rotWithShape="0" algn="tl" dir="5400000" dist="50800">
              <a:srgbClr val="000000">
                <a:alpha val="42745"/>
              </a:srgbClr>
            </a:outerShdw>
          </a:effectLst>
        </p:spPr>
      </p:pic>
      <p:sp>
        <p:nvSpPr>
          <p:cNvPr id="760" name="Google Shape;760;p49"/>
          <p:cNvSpPr txBox="1"/>
          <p:nvPr/>
        </p:nvSpPr>
        <p:spPr>
          <a:xfrm>
            <a:off x="148968" y="4454946"/>
            <a:ext cx="6061827"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Century Gothic"/>
                <a:ea typeface="Century Gothic"/>
                <a:cs typeface="Century Gothic"/>
                <a:sym typeface="Century Gothic"/>
              </a:rPr>
              <a:t>Parks (2015) Exploring mathematics through play in the early childhood classroom.</a:t>
            </a:r>
            <a:endParaRPr/>
          </a:p>
        </p:txBody>
      </p:sp>
      <p:sp>
        <p:nvSpPr>
          <p:cNvPr id="761" name="Google Shape;761;p49"/>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 </a:t>
            </a:r>
            <a:endParaRPr/>
          </a:p>
        </p:txBody>
      </p:sp>
      <p:sp>
        <p:nvSpPr>
          <p:cNvPr id="762" name="Google Shape;762;p49"/>
          <p:cNvSpPr txBox="1"/>
          <p:nvPr/>
        </p:nvSpPr>
        <p:spPr>
          <a:xfrm>
            <a:off x="152400" y="15240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66" name="Shape 766"/>
        <p:cNvGrpSpPr/>
        <p:nvPr/>
      </p:nvGrpSpPr>
      <p:grpSpPr>
        <a:xfrm>
          <a:off x="0" y="0"/>
          <a:ext cx="0" cy="0"/>
          <a:chOff x="0" y="0"/>
          <a:chExt cx="0" cy="0"/>
        </a:xfrm>
      </p:grpSpPr>
      <p:sp>
        <p:nvSpPr>
          <p:cNvPr id="767" name="Google Shape;767;g91f161ca97_2_64"/>
          <p:cNvSpPr txBox="1"/>
          <p:nvPr>
            <p:ph type="ctrTitle"/>
          </p:nvPr>
        </p:nvSpPr>
        <p:spPr>
          <a:xfrm>
            <a:off x="181150" y="0"/>
            <a:ext cx="8520600" cy="922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US" sz="4100">
                <a:latin typeface="Calibri"/>
                <a:ea typeface="Calibri"/>
                <a:cs typeface="Calibri"/>
                <a:sym typeface="Calibri"/>
              </a:rPr>
              <a:t>Connecting with families about math</a:t>
            </a:r>
            <a:endParaRPr sz="4100">
              <a:latin typeface="Calibri"/>
              <a:ea typeface="Calibri"/>
              <a:cs typeface="Calibri"/>
              <a:sym typeface="Calibri"/>
            </a:endParaRPr>
          </a:p>
        </p:txBody>
      </p:sp>
      <p:sp>
        <p:nvSpPr>
          <p:cNvPr id="768" name="Google Shape;768;g91f161ca97_2_64"/>
          <p:cNvSpPr txBox="1"/>
          <p:nvPr/>
        </p:nvSpPr>
        <p:spPr>
          <a:xfrm>
            <a:off x="167400" y="13072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69" name="Google Shape;769;g91f161ca97_2_64"/>
          <p:cNvSpPr txBox="1"/>
          <p:nvPr/>
        </p:nvSpPr>
        <p:spPr>
          <a:xfrm>
            <a:off x="167400" y="752275"/>
            <a:ext cx="8809200" cy="487500"/>
          </a:xfrm>
          <a:prstGeom prst="rect">
            <a:avLst/>
          </a:prstGeom>
          <a:solidFill>
            <a:srgbClr val="FFFFFF"/>
          </a:solidFill>
          <a:ln cap="flat" cmpd="sng" w="28575">
            <a:solidFill>
              <a:srgbClr val="38761D"/>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rgbClr val="CC0000"/>
                </a:solidFill>
                <a:latin typeface="Bangers"/>
                <a:ea typeface="Bangers"/>
                <a:cs typeface="Bangers"/>
                <a:sym typeface="Bangers"/>
              </a:rPr>
              <a:t>          </a:t>
            </a:r>
            <a:r>
              <a:rPr b="1" lang="en-US" sz="2400">
                <a:solidFill>
                  <a:srgbClr val="CC0000"/>
                </a:solidFill>
                <a:latin typeface="Calibri"/>
                <a:ea typeface="Calibri"/>
                <a:cs typeface="Calibri"/>
                <a:sym typeface="Calibri"/>
              </a:rPr>
              <a:t> What’s worked?</a:t>
            </a:r>
            <a:r>
              <a:rPr b="1" lang="en-US" sz="2400">
                <a:latin typeface="Calibri"/>
                <a:ea typeface="Calibri"/>
                <a:cs typeface="Calibri"/>
                <a:sym typeface="Calibri"/>
              </a:rPr>
              <a:t>  </a:t>
            </a:r>
            <a:r>
              <a:rPr b="1" lang="en-US" sz="1800">
                <a:latin typeface="Calibri"/>
                <a:ea typeface="Calibri"/>
                <a:cs typeface="Calibri"/>
                <a:sym typeface="Calibri"/>
              </a:rPr>
              <a:t>                  			</a:t>
            </a:r>
            <a:r>
              <a:rPr b="1" lang="en-US" sz="2400">
                <a:solidFill>
                  <a:srgbClr val="20124D"/>
                </a:solidFill>
                <a:latin typeface="Calibri"/>
                <a:ea typeface="Calibri"/>
                <a:cs typeface="Calibri"/>
                <a:sym typeface="Calibri"/>
              </a:rPr>
              <a:t>What’s been challenging?</a:t>
            </a:r>
            <a:endParaRPr b="1" sz="2400">
              <a:solidFill>
                <a:srgbClr val="20124D"/>
              </a:solidFill>
              <a:latin typeface="Calibri"/>
              <a:ea typeface="Calibri"/>
              <a:cs typeface="Calibri"/>
              <a:sym typeface="Calibri"/>
            </a:endParaRPr>
          </a:p>
        </p:txBody>
      </p:sp>
      <p:cxnSp>
        <p:nvCxnSpPr>
          <p:cNvPr id="770" name="Google Shape;770;g91f161ca97_2_64"/>
          <p:cNvCxnSpPr/>
          <p:nvPr/>
        </p:nvCxnSpPr>
        <p:spPr>
          <a:xfrm>
            <a:off x="4572000" y="1239775"/>
            <a:ext cx="21300" cy="3886200"/>
          </a:xfrm>
          <a:prstGeom prst="straightConnector1">
            <a:avLst/>
          </a:prstGeom>
          <a:noFill/>
          <a:ln cap="flat" cmpd="sng" w="38100">
            <a:solidFill>
              <a:schemeClr val="dk2"/>
            </a:solidFill>
            <a:prstDash val="solid"/>
            <a:round/>
            <a:headEnd len="med" w="med" type="none"/>
            <a:tailEnd len="med" w="med" type="none"/>
          </a:ln>
        </p:spPr>
      </p:cxnSp>
      <p:sp>
        <p:nvSpPr>
          <p:cNvPr id="771" name="Google Shape;771;g91f161ca97_2_64"/>
          <p:cNvSpPr txBox="1"/>
          <p:nvPr/>
        </p:nvSpPr>
        <p:spPr>
          <a:xfrm>
            <a:off x="2308525" y="12994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72" name="Google Shape;772;g91f161ca97_2_64"/>
          <p:cNvSpPr txBox="1"/>
          <p:nvPr/>
        </p:nvSpPr>
        <p:spPr>
          <a:xfrm>
            <a:off x="2308525" y="16470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73" name="Google Shape;773;g91f161ca97_2_64"/>
          <p:cNvSpPr txBox="1"/>
          <p:nvPr/>
        </p:nvSpPr>
        <p:spPr>
          <a:xfrm>
            <a:off x="167400" y="165436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74" name="Google Shape;774;g91f161ca97_2_64"/>
          <p:cNvSpPr txBox="1"/>
          <p:nvPr/>
        </p:nvSpPr>
        <p:spPr>
          <a:xfrm>
            <a:off x="167400" y="1976500"/>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75" name="Google Shape;775;g91f161ca97_2_64"/>
          <p:cNvSpPr txBox="1"/>
          <p:nvPr/>
        </p:nvSpPr>
        <p:spPr>
          <a:xfrm>
            <a:off x="2308525" y="19954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76" name="Google Shape;776;g91f161ca97_2_64"/>
          <p:cNvSpPr txBox="1"/>
          <p:nvPr/>
        </p:nvSpPr>
        <p:spPr>
          <a:xfrm>
            <a:off x="167400" y="22977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77" name="Google Shape;777;g91f161ca97_2_64"/>
          <p:cNvSpPr txBox="1"/>
          <p:nvPr/>
        </p:nvSpPr>
        <p:spPr>
          <a:xfrm>
            <a:off x="2308525" y="23215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78" name="Google Shape;778;g91f161ca97_2_64"/>
          <p:cNvSpPr txBox="1"/>
          <p:nvPr/>
        </p:nvSpPr>
        <p:spPr>
          <a:xfrm>
            <a:off x="2308525" y="26695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79" name="Google Shape;779;g91f161ca97_2_64"/>
          <p:cNvSpPr txBox="1"/>
          <p:nvPr/>
        </p:nvSpPr>
        <p:spPr>
          <a:xfrm>
            <a:off x="167400" y="26457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80" name="Google Shape;780;g91f161ca97_2_64"/>
          <p:cNvSpPr txBox="1"/>
          <p:nvPr/>
        </p:nvSpPr>
        <p:spPr>
          <a:xfrm>
            <a:off x="167400" y="29956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81" name="Google Shape;781;g91f161ca97_2_64"/>
          <p:cNvSpPr txBox="1"/>
          <p:nvPr/>
        </p:nvSpPr>
        <p:spPr>
          <a:xfrm>
            <a:off x="2308525" y="302196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82" name="Google Shape;782;g91f161ca97_2_64"/>
          <p:cNvSpPr txBox="1"/>
          <p:nvPr/>
        </p:nvSpPr>
        <p:spPr>
          <a:xfrm>
            <a:off x="2308525" y="33436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83" name="Google Shape;783;g91f161ca97_2_64"/>
          <p:cNvSpPr txBox="1"/>
          <p:nvPr/>
        </p:nvSpPr>
        <p:spPr>
          <a:xfrm>
            <a:off x="167400" y="46992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84" name="Google Shape;784;g91f161ca97_2_64"/>
          <p:cNvSpPr txBox="1"/>
          <p:nvPr/>
        </p:nvSpPr>
        <p:spPr>
          <a:xfrm>
            <a:off x="167400" y="43417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85" name="Google Shape;785;g91f161ca97_2_64"/>
          <p:cNvSpPr txBox="1"/>
          <p:nvPr/>
        </p:nvSpPr>
        <p:spPr>
          <a:xfrm>
            <a:off x="167400" y="39841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86" name="Google Shape;786;g91f161ca97_2_64"/>
          <p:cNvSpPr txBox="1"/>
          <p:nvPr/>
        </p:nvSpPr>
        <p:spPr>
          <a:xfrm>
            <a:off x="167400" y="36266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87" name="Google Shape;787;g91f161ca97_2_64"/>
          <p:cNvSpPr txBox="1"/>
          <p:nvPr/>
        </p:nvSpPr>
        <p:spPr>
          <a:xfrm>
            <a:off x="167400" y="331496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88" name="Google Shape;788;g91f161ca97_2_64"/>
          <p:cNvSpPr txBox="1"/>
          <p:nvPr/>
        </p:nvSpPr>
        <p:spPr>
          <a:xfrm>
            <a:off x="2308525" y="433951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89" name="Google Shape;789;g91f161ca97_2_64"/>
          <p:cNvSpPr txBox="1"/>
          <p:nvPr/>
        </p:nvSpPr>
        <p:spPr>
          <a:xfrm>
            <a:off x="2308525" y="40177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90" name="Google Shape;790;g91f161ca97_2_64"/>
          <p:cNvSpPr txBox="1"/>
          <p:nvPr/>
        </p:nvSpPr>
        <p:spPr>
          <a:xfrm>
            <a:off x="2308525" y="46918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91" name="Google Shape;791;g91f161ca97_2_64"/>
          <p:cNvSpPr txBox="1"/>
          <p:nvPr/>
        </p:nvSpPr>
        <p:spPr>
          <a:xfrm>
            <a:off x="2308525" y="3680725"/>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92" name="Google Shape;792;g91f161ca97_2_64"/>
          <p:cNvSpPr txBox="1"/>
          <p:nvPr/>
        </p:nvSpPr>
        <p:spPr>
          <a:xfrm>
            <a:off x="4802375" y="13035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93" name="Google Shape;793;g91f161ca97_2_64"/>
          <p:cNvSpPr txBox="1"/>
          <p:nvPr/>
        </p:nvSpPr>
        <p:spPr>
          <a:xfrm>
            <a:off x="6943500" y="12957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94" name="Google Shape;794;g91f161ca97_2_64"/>
          <p:cNvSpPr txBox="1"/>
          <p:nvPr/>
        </p:nvSpPr>
        <p:spPr>
          <a:xfrm>
            <a:off x="6943500" y="16433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95" name="Google Shape;795;g91f161ca97_2_64"/>
          <p:cNvSpPr txBox="1"/>
          <p:nvPr/>
        </p:nvSpPr>
        <p:spPr>
          <a:xfrm>
            <a:off x="4802375" y="165066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96" name="Google Shape;796;g91f161ca97_2_64"/>
          <p:cNvSpPr txBox="1"/>
          <p:nvPr/>
        </p:nvSpPr>
        <p:spPr>
          <a:xfrm>
            <a:off x="4802375" y="1972800"/>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97" name="Google Shape;797;g91f161ca97_2_64"/>
          <p:cNvSpPr txBox="1"/>
          <p:nvPr/>
        </p:nvSpPr>
        <p:spPr>
          <a:xfrm>
            <a:off x="6943500" y="19917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98" name="Google Shape;798;g91f161ca97_2_64"/>
          <p:cNvSpPr txBox="1"/>
          <p:nvPr/>
        </p:nvSpPr>
        <p:spPr>
          <a:xfrm>
            <a:off x="4802375" y="22940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799" name="Google Shape;799;g91f161ca97_2_64"/>
          <p:cNvSpPr txBox="1"/>
          <p:nvPr/>
        </p:nvSpPr>
        <p:spPr>
          <a:xfrm>
            <a:off x="6943500" y="23178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00" name="Google Shape;800;g91f161ca97_2_64"/>
          <p:cNvSpPr txBox="1"/>
          <p:nvPr/>
        </p:nvSpPr>
        <p:spPr>
          <a:xfrm>
            <a:off x="6943500" y="26658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01" name="Google Shape;801;g91f161ca97_2_64"/>
          <p:cNvSpPr txBox="1"/>
          <p:nvPr/>
        </p:nvSpPr>
        <p:spPr>
          <a:xfrm>
            <a:off x="4802375" y="26420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02" name="Google Shape;802;g91f161ca97_2_64"/>
          <p:cNvSpPr txBox="1"/>
          <p:nvPr/>
        </p:nvSpPr>
        <p:spPr>
          <a:xfrm>
            <a:off x="4802375" y="29919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03" name="Google Shape;803;g91f161ca97_2_64"/>
          <p:cNvSpPr txBox="1"/>
          <p:nvPr/>
        </p:nvSpPr>
        <p:spPr>
          <a:xfrm>
            <a:off x="6943500" y="301826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04" name="Google Shape;804;g91f161ca97_2_64"/>
          <p:cNvSpPr txBox="1"/>
          <p:nvPr/>
        </p:nvSpPr>
        <p:spPr>
          <a:xfrm>
            <a:off x="6943500" y="33399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05" name="Google Shape;805;g91f161ca97_2_64"/>
          <p:cNvSpPr txBox="1"/>
          <p:nvPr/>
        </p:nvSpPr>
        <p:spPr>
          <a:xfrm>
            <a:off x="4802375" y="46955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06" name="Google Shape;806;g91f161ca97_2_64"/>
          <p:cNvSpPr txBox="1"/>
          <p:nvPr/>
        </p:nvSpPr>
        <p:spPr>
          <a:xfrm>
            <a:off x="4802375" y="43380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07" name="Google Shape;807;g91f161ca97_2_64"/>
          <p:cNvSpPr txBox="1"/>
          <p:nvPr/>
        </p:nvSpPr>
        <p:spPr>
          <a:xfrm>
            <a:off x="4802375" y="39804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08" name="Google Shape;808;g91f161ca97_2_64"/>
          <p:cNvSpPr txBox="1"/>
          <p:nvPr/>
        </p:nvSpPr>
        <p:spPr>
          <a:xfrm>
            <a:off x="4802375" y="36229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09" name="Google Shape;809;g91f161ca97_2_64"/>
          <p:cNvSpPr txBox="1"/>
          <p:nvPr/>
        </p:nvSpPr>
        <p:spPr>
          <a:xfrm>
            <a:off x="4802375" y="331126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10" name="Google Shape;810;g91f161ca97_2_64"/>
          <p:cNvSpPr txBox="1"/>
          <p:nvPr/>
        </p:nvSpPr>
        <p:spPr>
          <a:xfrm>
            <a:off x="6943500" y="433581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11" name="Google Shape;811;g91f161ca97_2_64"/>
          <p:cNvSpPr txBox="1"/>
          <p:nvPr/>
        </p:nvSpPr>
        <p:spPr>
          <a:xfrm>
            <a:off x="6943500" y="40140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12" name="Google Shape;812;g91f161ca97_2_64"/>
          <p:cNvSpPr txBox="1"/>
          <p:nvPr/>
        </p:nvSpPr>
        <p:spPr>
          <a:xfrm>
            <a:off x="6943500" y="46881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13" name="Google Shape;813;g91f161ca97_2_64"/>
          <p:cNvSpPr txBox="1"/>
          <p:nvPr/>
        </p:nvSpPr>
        <p:spPr>
          <a:xfrm>
            <a:off x="6943500" y="3677025"/>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17" name="Shape 817"/>
        <p:cNvGrpSpPr/>
        <p:nvPr/>
      </p:nvGrpSpPr>
      <p:grpSpPr>
        <a:xfrm>
          <a:off x="0" y="0"/>
          <a:ext cx="0" cy="0"/>
          <a:chOff x="0" y="0"/>
          <a:chExt cx="0" cy="0"/>
        </a:xfrm>
      </p:grpSpPr>
      <p:sp>
        <p:nvSpPr>
          <p:cNvPr id="818" name="Google Shape;818;g91f161ca97_0_6"/>
          <p:cNvSpPr txBox="1"/>
          <p:nvPr>
            <p:ph type="ctrTitle"/>
          </p:nvPr>
        </p:nvSpPr>
        <p:spPr>
          <a:xfrm>
            <a:off x="181150" y="0"/>
            <a:ext cx="8520600" cy="922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US" sz="4100">
                <a:latin typeface="Calibri"/>
                <a:ea typeface="Calibri"/>
                <a:cs typeface="Calibri"/>
                <a:sym typeface="Calibri"/>
              </a:rPr>
              <a:t>Connecting with families about math</a:t>
            </a:r>
            <a:endParaRPr sz="4100">
              <a:latin typeface="Calibri"/>
              <a:ea typeface="Calibri"/>
              <a:cs typeface="Calibri"/>
              <a:sym typeface="Calibri"/>
            </a:endParaRPr>
          </a:p>
        </p:txBody>
      </p:sp>
      <p:sp>
        <p:nvSpPr>
          <p:cNvPr id="819" name="Google Shape;819;g91f161ca97_0_6"/>
          <p:cNvSpPr txBox="1"/>
          <p:nvPr/>
        </p:nvSpPr>
        <p:spPr>
          <a:xfrm>
            <a:off x="167400" y="13072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20" name="Google Shape;820;g91f161ca97_0_6"/>
          <p:cNvSpPr txBox="1"/>
          <p:nvPr/>
        </p:nvSpPr>
        <p:spPr>
          <a:xfrm>
            <a:off x="167400" y="752275"/>
            <a:ext cx="8809200" cy="487500"/>
          </a:xfrm>
          <a:prstGeom prst="rect">
            <a:avLst/>
          </a:prstGeom>
          <a:solidFill>
            <a:srgbClr val="FFFFFF"/>
          </a:solidFill>
          <a:ln cap="flat" cmpd="sng" w="28575">
            <a:solidFill>
              <a:srgbClr val="38761D"/>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rgbClr val="CC0000"/>
                </a:solidFill>
                <a:latin typeface="Bangers"/>
                <a:ea typeface="Bangers"/>
                <a:cs typeface="Bangers"/>
                <a:sym typeface="Bangers"/>
              </a:rPr>
              <a:t>          </a:t>
            </a:r>
            <a:r>
              <a:rPr b="1" lang="en-US" sz="2400">
                <a:solidFill>
                  <a:srgbClr val="CC0000"/>
                </a:solidFill>
                <a:latin typeface="Calibri"/>
                <a:ea typeface="Calibri"/>
                <a:cs typeface="Calibri"/>
                <a:sym typeface="Calibri"/>
              </a:rPr>
              <a:t> What’s worked?</a:t>
            </a:r>
            <a:r>
              <a:rPr b="1" lang="en-US" sz="2400">
                <a:latin typeface="Calibri"/>
                <a:ea typeface="Calibri"/>
                <a:cs typeface="Calibri"/>
                <a:sym typeface="Calibri"/>
              </a:rPr>
              <a:t>  </a:t>
            </a:r>
            <a:r>
              <a:rPr b="1" lang="en-US" sz="1800">
                <a:latin typeface="Calibri"/>
                <a:ea typeface="Calibri"/>
                <a:cs typeface="Calibri"/>
                <a:sym typeface="Calibri"/>
              </a:rPr>
              <a:t>                  			</a:t>
            </a:r>
            <a:r>
              <a:rPr b="1" lang="en-US" sz="2400">
                <a:solidFill>
                  <a:srgbClr val="20124D"/>
                </a:solidFill>
                <a:latin typeface="Calibri"/>
                <a:ea typeface="Calibri"/>
                <a:cs typeface="Calibri"/>
                <a:sym typeface="Calibri"/>
              </a:rPr>
              <a:t>What’s been challenging?</a:t>
            </a:r>
            <a:endParaRPr b="1" sz="2400">
              <a:solidFill>
                <a:srgbClr val="20124D"/>
              </a:solidFill>
              <a:latin typeface="Calibri"/>
              <a:ea typeface="Calibri"/>
              <a:cs typeface="Calibri"/>
              <a:sym typeface="Calibri"/>
            </a:endParaRPr>
          </a:p>
        </p:txBody>
      </p:sp>
      <p:cxnSp>
        <p:nvCxnSpPr>
          <p:cNvPr id="821" name="Google Shape;821;g91f161ca97_0_6"/>
          <p:cNvCxnSpPr/>
          <p:nvPr/>
        </p:nvCxnSpPr>
        <p:spPr>
          <a:xfrm>
            <a:off x="4572000" y="1239775"/>
            <a:ext cx="21300" cy="3886200"/>
          </a:xfrm>
          <a:prstGeom prst="straightConnector1">
            <a:avLst/>
          </a:prstGeom>
          <a:noFill/>
          <a:ln cap="flat" cmpd="sng" w="38100">
            <a:solidFill>
              <a:schemeClr val="dk2"/>
            </a:solidFill>
            <a:prstDash val="solid"/>
            <a:round/>
            <a:headEnd len="med" w="med" type="none"/>
            <a:tailEnd len="med" w="med" type="none"/>
          </a:ln>
        </p:spPr>
      </p:cxnSp>
      <p:sp>
        <p:nvSpPr>
          <p:cNvPr id="822" name="Google Shape;822;g91f161ca97_0_6"/>
          <p:cNvSpPr txBox="1"/>
          <p:nvPr/>
        </p:nvSpPr>
        <p:spPr>
          <a:xfrm>
            <a:off x="2308525" y="12994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23" name="Google Shape;823;g91f161ca97_0_6"/>
          <p:cNvSpPr txBox="1"/>
          <p:nvPr/>
        </p:nvSpPr>
        <p:spPr>
          <a:xfrm>
            <a:off x="2308525" y="16470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24" name="Google Shape;824;g91f161ca97_0_6"/>
          <p:cNvSpPr txBox="1"/>
          <p:nvPr/>
        </p:nvSpPr>
        <p:spPr>
          <a:xfrm>
            <a:off x="167400" y="165436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25" name="Google Shape;825;g91f161ca97_0_6"/>
          <p:cNvSpPr txBox="1"/>
          <p:nvPr/>
        </p:nvSpPr>
        <p:spPr>
          <a:xfrm>
            <a:off x="167400" y="1976500"/>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26" name="Google Shape;826;g91f161ca97_0_6"/>
          <p:cNvSpPr txBox="1"/>
          <p:nvPr/>
        </p:nvSpPr>
        <p:spPr>
          <a:xfrm>
            <a:off x="2308525" y="19954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27" name="Google Shape;827;g91f161ca97_0_6"/>
          <p:cNvSpPr txBox="1"/>
          <p:nvPr/>
        </p:nvSpPr>
        <p:spPr>
          <a:xfrm>
            <a:off x="167400" y="22977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28" name="Google Shape;828;g91f161ca97_0_6"/>
          <p:cNvSpPr txBox="1"/>
          <p:nvPr/>
        </p:nvSpPr>
        <p:spPr>
          <a:xfrm>
            <a:off x="2308525" y="23215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29" name="Google Shape;829;g91f161ca97_0_6"/>
          <p:cNvSpPr txBox="1"/>
          <p:nvPr/>
        </p:nvSpPr>
        <p:spPr>
          <a:xfrm>
            <a:off x="2308525" y="26695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30" name="Google Shape;830;g91f161ca97_0_6"/>
          <p:cNvSpPr txBox="1"/>
          <p:nvPr/>
        </p:nvSpPr>
        <p:spPr>
          <a:xfrm>
            <a:off x="167400" y="26457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31" name="Google Shape;831;g91f161ca97_0_6"/>
          <p:cNvSpPr txBox="1"/>
          <p:nvPr/>
        </p:nvSpPr>
        <p:spPr>
          <a:xfrm>
            <a:off x="167400" y="29956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32" name="Google Shape;832;g91f161ca97_0_6"/>
          <p:cNvSpPr txBox="1"/>
          <p:nvPr/>
        </p:nvSpPr>
        <p:spPr>
          <a:xfrm>
            <a:off x="2308525" y="302196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33" name="Google Shape;833;g91f161ca97_0_6"/>
          <p:cNvSpPr txBox="1"/>
          <p:nvPr/>
        </p:nvSpPr>
        <p:spPr>
          <a:xfrm>
            <a:off x="2308525" y="33436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34" name="Google Shape;834;g91f161ca97_0_6"/>
          <p:cNvSpPr txBox="1"/>
          <p:nvPr/>
        </p:nvSpPr>
        <p:spPr>
          <a:xfrm>
            <a:off x="167400" y="46992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35" name="Google Shape;835;g91f161ca97_0_6"/>
          <p:cNvSpPr txBox="1"/>
          <p:nvPr/>
        </p:nvSpPr>
        <p:spPr>
          <a:xfrm>
            <a:off x="167400" y="43417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36" name="Google Shape;836;g91f161ca97_0_6"/>
          <p:cNvSpPr txBox="1"/>
          <p:nvPr/>
        </p:nvSpPr>
        <p:spPr>
          <a:xfrm>
            <a:off x="167400" y="39841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37" name="Google Shape;837;g91f161ca97_0_6"/>
          <p:cNvSpPr txBox="1"/>
          <p:nvPr/>
        </p:nvSpPr>
        <p:spPr>
          <a:xfrm>
            <a:off x="167400" y="36266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38" name="Google Shape;838;g91f161ca97_0_6"/>
          <p:cNvSpPr txBox="1"/>
          <p:nvPr/>
        </p:nvSpPr>
        <p:spPr>
          <a:xfrm>
            <a:off x="167400" y="331496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39" name="Google Shape;839;g91f161ca97_0_6"/>
          <p:cNvSpPr txBox="1"/>
          <p:nvPr/>
        </p:nvSpPr>
        <p:spPr>
          <a:xfrm>
            <a:off x="2308525" y="433951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40" name="Google Shape;840;g91f161ca97_0_6"/>
          <p:cNvSpPr txBox="1"/>
          <p:nvPr/>
        </p:nvSpPr>
        <p:spPr>
          <a:xfrm>
            <a:off x="2308525" y="40177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41" name="Google Shape;841;g91f161ca97_0_6"/>
          <p:cNvSpPr txBox="1"/>
          <p:nvPr/>
        </p:nvSpPr>
        <p:spPr>
          <a:xfrm>
            <a:off x="2308525" y="46918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42" name="Google Shape;842;g91f161ca97_0_6"/>
          <p:cNvSpPr txBox="1"/>
          <p:nvPr/>
        </p:nvSpPr>
        <p:spPr>
          <a:xfrm>
            <a:off x="2308525" y="3680725"/>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43" name="Google Shape;843;g91f161ca97_0_6"/>
          <p:cNvSpPr txBox="1"/>
          <p:nvPr/>
        </p:nvSpPr>
        <p:spPr>
          <a:xfrm>
            <a:off x="4802375" y="13035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44" name="Google Shape;844;g91f161ca97_0_6"/>
          <p:cNvSpPr txBox="1"/>
          <p:nvPr/>
        </p:nvSpPr>
        <p:spPr>
          <a:xfrm>
            <a:off x="6943500" y="12957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45" name="Google Shape;845;g91f161ca97_0_6"/>
          <p:cNvSpPr txBox="1"/>
          <p:nvPr/>
        </p:nvSpPr>
        <p:spPr>
          <a:xfrm>
            <a:off x="6943500" y="16433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46" name="Google Shape;846;g91f161ca97_0_6"/>
          <p:cNvSpPr txBox="1"/>
          <p:nvPr/>
        </p:nvSpPr>
        <p:spPr>
          <a:xfrm>
            <a:off x="4802375" y="165066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47" name="Google Shape;847;g91f161ca97_0_6"/>
          <p:cNvSpPr txBox="1"/>
          <p:nvPr/>
        </p:nvSpPr>
        <p:spPr>
          <a:xfrm>
            <a:off x="4802375" y="1972800"/>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48" name="Google Shape;848;g91f161ca97_0_6"/>
          <p:cNvSpPr txBox="1"/>
          <p:nvPr/>
        </p:nvSpPr>
        <p:spPr>
          <a:xfrm>
            <a:off x="6943500" y="19917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49" name="Google Shape;849;g91f161ca97_0_6"/>
          <p:cNvSpPr txBox="1"/>
          <p:nvPr/>
        </p:nvSpPr>
        <p:spPr>
          <a:xfrm>
            <a:off x="4802375" y="22940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50" name="Google Shape;850;g91f161ca97_0_6"/>
          <p:cNvSpPr txBox="1"/>
          <p:nvPr/>
        </p:nvSpPr>
        <p:spPr>
          <a:xfrm>
            <a:off x="6943500" y="23178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51" name="Google Shape;851;g91f161ca97_0_6"/>
          <p:cNvSpPr txBox="1"/>
          <p:nvPr/>
        </p:nvSpPr>
        <p:spPr>
          <a:xfrm>
            <a:off x="6943500" y="26658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52" name="Google Shape;852;g91f161ca97_0_6"/>
          <p:cNvSpPr txBox="1"/>
          <p:nvPr/>
        </p:nvSpPr>
        <p:spPr>
          <a:xfrm>
            <a:off x="4802375" y="26420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53" name="Google Shape;853;g91f161ca97_0_6"/>
          <p:cNvSpPr txBox="1"/>
          <p:nvPr/>
        </p:nvSpPr>
        <p:spPr>
          <a:xfrm>
            <a:off x="4802375" y="29919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54" name="Google Shape;854;g91f161ca97_0_6"/>
          <p:cNvSpPr txBox="1"/>
          <p:nvPr/>
        </p:nvSpPr>
        <p:spPr>
          <a:xfrm>
            <a:off x="6943500" y="301826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55" name="Google Shape;855;g91f161ca97_0_6"/>
          <p:cNvSpPr txBox="1"/>
          <p:nvPr/>
        </p:nvSpPr>
        <p:spPr>
          <a:xfrm>
            <a:off x="6943500" y="33399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56" name="Google Shape;856;g91f161ca97_0_6"/>
          <p:cNvSpPr txBox="1"/>
          <p:nvPr/>
        </p:nvSpPr>
        <p:spPr>
          <a:xfrm>
            <a:off x="4802375" y="46955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57" name="Google Shape;857;g91f161ca97_0_6"/>
          <p:cNvSpPr txBox="1"/>
          <p:nvPr/>
        </p:nvSpPr>
        <p:spPr>
          <a:xfrm>
            <a:off x="4802375" y="43380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58" name="Google Shape;858;g91f161ca97_0_6"/>
          <p:cNvSpPr txBox="1"/>
          <p:nvPr/>
        </p:nvSpPr>
        <p:spPr>
          <a:xfrm>
            <a:off x="4802375" y="39804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59" name="Google Shape;859;g91f161ca97_0_6"/>
          <p:cNvSpPr txBox="1"/>
          <p:nvPr/>
        </p:nvSpPr>
        <p:spPr>
          <a:xfrm>
            <a:off x="4802375" y="362293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60" name="Google Shape;860;g91f161ca97_0_6"/>
          <p:cNvSpPr txBox="1"/>
          <p:nvPr/>
        </p:nvSpPr>
        <p:spPr>
          <a:xfrm>
            <a:off x="4802375" y="331126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61" name="Google Shape;861;g91f161ca97_0_6"/>
          <p:cNvSpPr txBox="1"/>
          <p:nvPr/>
        </p:nvSpPr>
        <p:spPr>
          <a:xfrm>
            <a:off x="6943500" y="4335813"/>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62" name="Google Shape;862;g91f161ca97_0_6"/>
          <p:cNvSpPr txBox="1"/>
          <p:nvPr/>
        </p:nvSpPr>
        <p:spPr>
          <a:xfrm>
            <a:off x="6943500" y="40140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63" name="Google Shape;863;g91f161ca97_0_6"/>
          <p:cNvSpPr txBox="1"/>
          <p:nvPr/>
        </p:nvSpPr>
        <p:spPr>
          <a:xfrm>
            <a:off x="6943500" y="4688188"/>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64" name="Google Shape;864;g91f161ca97_0_6"/>
          <p:cNvSpPr txBox="1"/>
          <p:nvPr/>
        </p:nvSpPr>
        <p:spPr>
          <a:xfrm>
            <a:off x="6943500" y="3677025"/>
            <a:ext cx="2054400" cy="348000"/>
          </a:xfrm>
          <a:prstGeom prst="rect">
            <a:avLst/>
          </a:prstGeom>
          <a:solidFill>
            <a:srgbClr val="D9EAD3"/>
          </a:solidFill>
          <a:ln cap="flat" cmpd="sng" w="28575">
            <a:solidFill>
              <a:srgbClr val="38761D"/>
            </a:solidFill>
            <a:prstDash val="solid"/>
            <a:round/>
            <a:headEnd len="sm" w="sm" type="none"/>
            <a:tailEnd len="sm" w="sm" type="none"/>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51"/>
          <p:cNvSpPr txBox="1"/>
          <p:nvPr>
            <p:ph type="title"/>
          </p:nvPr>
        </p:nvSpPr>
        <p:spPr>
          <a:xfrm>
            <a:off x="136477" y="114300"/>
            <a:ext cx="8625385" cy="1127646"/>
          </a:xfrm>
          <a:prstGeom prst="rect">
            <a:avLst/>
          </a:prstGeom>
          <a:solidFill>
            <a:schemeClr val="accent1"/>
          </a:solidFill>
          <a:ln cap="rnd" cmpd="sng" w="19050">
            <a:solidFill>
              <a:srgbClr val="800F0D"/>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FFFFFF"/>
              </a:buClr>
              <a:buSzPts val="3600"/>
              <a:buFont typeface="Century Gothic"/>
              <a:buNone/>
            </a:pPr>
            <a:r>
              <a:rPr lang="en-US">
                <a:solidFill>
                  <a:srgbClr val="FFFFFF"/>
                </a:solidFill>
                <a:latin typeface="Century Gothic"/>
                <a:ea typeface="Century Gothic"/>
                <a:cs typeface="Century Gothic"/>
                <a:sym typeface="Century Gothic"/>
              </a:rPr>
              <a:t>What we know from research: </a:t>
            </a:r>
            <a:br>
              <a:rPr lang="en-US">
                <a:solidFill>
                  <a:srgbClr val="FFFFFF"/>
                </a:solidFill>
                <a:latin typeface="Century Gothic"/>
                <a:ea typeface="Century Gothic"/>
                <a:cs typeface="Century Gothic"/>
                <a:sym typeface="Century Gothic"/>
              </a:rPr>
            </a:br>
            <a:r>
              <a:rPr lang="en-US">
                <a:solidFill>
                  <a:srgbClr val="FFFFFF"/>
                </a:solidFill>
                <a:latin typeface="Century Gothic"/>
                <a:ea typeface="Century Gothic"/>
                <a:cs typeface="Century Gothic"/>
                <a:sym typeface="Century Gothic"/>
              </a:rPr>
              <a:t>Family engagement with Mathematics </a:t>
            </a:r>
            <a:endParaRPr>
              <a:solidFill>
                <a:srgbClr val="FFFFFF"/>
              </a:solidFill>
            </a:endParaRPr>
          </a:p>
        </p:txBody>
      </p:sp>
      <p:sp>
        <p:nvSpPr>
          <p:cNvPr id="870" name="Google Shape;870;p51"/>
          <p:cNvSpPr txBox="1"/>
          <p:nvPr>
            <p:ph idx="1" type="body"/>
          </p:nvPr>
        </p:nvSpPr>
        <p:spPr>
          <a:xfrm>
            <a:off x="136476" y="1346953"/>
            <a:ext cx="9007523" cy="3371850"/>
          </a:xfrm>
          <a:prstGeom prst="rect">
            <a:avLst/>
          </a:prstGeom>
          <a:noFill/>
          <a:ln>
            <a:noFill/>
          </a:ln>
        </p:spPr>
        <p:txBody>
          <a:bodyPr anchorCtr="0" anchor="t" bIns="91425" lIns="91425" spcFirstLastPara="1" rIns="91425" wrap="square" tIns="91425">
            <a:noAutofit/>
          </a:bodyPr>
          <a:lstStyle/>
          <a:p>
            <a:pPr indent="-333375" lvl="0" marL="333375" rtl="0" algn="l">
              <a:lnSpc>
                <a:spcPct val="115000"/>
              </a:lnSpc>
              <a:spcBef>
                <a:spcPts val="1500"/>
              </a:spcBef>
              <a:spcAft>
                <a:spcPts val="0"/>
              </a:spcAft>
              <a:buClr>
                <a:srgbClr val="000000"/>
              </a:buClr>
              <a:buSzPts val="2000"/>
              <a:buChar char="●"/>
            </a:pPr>
            <a:r>
              <a:rPr lang="en-US" sz="2200">
                <a:solidFill>
                  <a:srgbClr val="000000"/>
                </a:solidFill>
                <a:latin typeface="Calibri"/>
                <a:ea typeface="Calibri"/>
                <a:cs typeface="Calibri"/>
                <a:sym typeface="Calibri"/>
              </a:rPr>
              <a:t>Positive relationship between family engagement and student achievement.</a:t>
            </a:r>
            <a:endParaRPr/>
          </a:p>
          <a:p>
            <a:pPr indent="-333375" lvl="0" marL="333375" rtl="0" algn="l">
              <a:lnSpc>
                <a:spcPct val="115000"/>
              </a:lnSpc>
              <a:spcBef>
                <a:spcPts val="0"/>
              </a:spcBef>
              <a:spcAft>
                <a:spcPts val="0"/>
              </a:spcAft>
              <a:buClr>
                <a:srgbClr val="000000"/>
              </a:buClr>
              <a:buSzPts val="2000"/>
              <a:buChar char="●"/>
            </a:pPr>
            <a:r>
              <a:rPr lang="en-US" sz="2200">
                <a:solidFill>
                  <a:srgbClr val="000000"/>
                </a:solidFill>
                <a:latin typeface="Calibri"/>
                <a:ea typeface="Calibri"/>
                <a:cs typeface="Calibri"/>
                <a:sym typeface="Calibri"/>
              </a:rPr>
              <a:t>Persistent deficit labels about families and communities are barriers to children’s education</a:t>
            </a:r>
            <a:endParaRPr/>
          </a:p>
          <a:p>
            <a:pPr indent="-333375" lvl="0" marL="333375" rtl="0" algn="l">
              <a:lnSpc>
                <a:spcPct val="115000"/>
              </a:lnSpc>
              <a:spcBef>
                <a:spcPts val="0"/>
              </a:spcBef>
              <a:spcAft>
                <a:spcPts val="0"/>
              </a:spcAft>
              <a:buClr>
                <a:srgbClr val="000000"/>
              </a:buClr>
              <a:buSzPts val="2000"/>
              <a:buChar char="●"/>
            </a:pPr>
            <a:r>
              <a:rPr lang="en-US" sz="2200">
                <a:solidFill>
                  <a:srgbClr val="000000"/>
                </a:solidFill>
                <a:latin typeface="Calibri"/>
                <a:ea typeface="Calibri"/>
                <a:cs typeface="Calibri"/>
                <a:sym typeface="Calibri"/>
              </a:rPr>
              <a:t>Reform mathematics often unfamiliar or inaccessible to parents</a:t>
            </a:r>
            <a:endParaRPr/>
          </a:p>
          <a:p>
            <a:pPr indent="-333375" lvl="0" marL="333375" rtl="0" algn="l">
              <a:lnSpc>
                <a:spcPct val="115000"/>
              </a:lnSpc>
              <a:spcBef>
                <a:spcPts val="0"/>
              </a:spcBef>
              <a:spcAft>
                <a:spcPts val="0"/>
              </a:spcAft>
              <a:buClr>
                <a:srgbClr val="000000"/>
              </a:buClr>
              <a:buSzPts val="2000"/>
              <a:buChar char="●"/>
            </a:pPr>
            <a:r>
              <a:rPr lang="en-US" sz="2200">
                <a:solidFill>
                  <a:srgbClr val="000000"/>
                </a:solidFill>
                <a:latin typeface="Calibri"/>
                <a:ea typeface="Calibri"/>
                <a:cs typeface="Calibri"/>
                <a:sym typeface="Calibri"/>
              </a:rPr>
              <a:t>Non-dominant families (i.e. parents of Color, immigrant families) often left out of critical conversations about mathematics reform efforts </a:t>
            </a:r>
            <a:endParaRPr/>
          </a:p>
        </p:txBody>
      </p:sp>
      <p:sp>
        <p:nvSpPr>
          <p:cNvPr id="871" name="Google Shape;871;p51"/>
          <p:cNvSpPr txBox="1"/>
          <p:nvPr/>
        </p:nvSpPr>
        <p:spPr>
          <a:xfrm>
            <a:off x="136476" y="4823810"/>
            <a:ext cx="9106470" cy="319690"/>
          </a:xfrm>
          <a:prstGeom prst="rect">
            <a:avLst/>
          </a:prstGeom>
          <a:noFill/>
          <a:ln>
            <a:noFill/>
          </a:ln>
        </p:spPr>
        <p:txBody>
          <a:bodyPr anchorCtr="0" anchor="t" bIns="68550" lIns="68550" spcFirstLastPara="1" rIns="68550" wrap="square" tIns="68550">
            <a:noAutofit/>
          </a:bodyPr>
          <a:lstStyle/>
          <a:p>
            <a:pPr indent="0" lvl="0" marL="0" marR="0" rtl="0" algn="l">
              <a:lnSpc>
                <a:spcPct val="115000"/>
              </a:lnSpc>
              <a:spcBef>
                <a:spcPts val="0"/>
              </a:spcBef>
              <a:spcAft>
                <a:spcPts val="0"/>
              </a:spcAft>
              <a:buNone/>
            </a:pPr>
            <a:r>
              <a:rPr lang="en-US" sz="825">
                <a:solidFill>
                  <a:schemeClr val="dk1"/>
                </a:solidFill>
                <a:latin typeface="Trebuchet MS"/>
                <a:ea typeface="Trebuchet MS"/>
                <a:cs typeface="Trebuchet MS"/>
                <a:sym typeface="Trebuchet MS"/>
              </a:rPr>
              <a:t>(Aguirre et al, 2013; </a:t>
            </a:r>
            <a:r>
              <a:rPr lang="en-US" sz="825">
                <a:solidFill>
                  <a:schemeClr val="dk1"/>
                </a:solidFill>
                <a:latin typeface="Calibri"/>
                <a:ea typeface="Calibri"/>
                <a:cs typeface="Calibri"/>
                <a:sym typeface="Calibri"/>
              </a:rPr>
              <a:t>Christensen</a:t>
            </a:r>
            <a:r>
              <a:rPr lang="en-US" sz="825">
                <a:solidFill>
                  <a:schemeClr val="dk1"/>
                </a:solidFill>
                <a:latin typeface="Trebuchet MS"/>
                <a:ea typeface="Trebuchet MS"/>
                <a:cs typeface="Trebuchet MS"/>
                <a:sym typeface="Trebuchet MS"/>
              </a:rPr>
              <a:t>, 2004; Civil, 2007; Civil &amp; Bernier, 2006; Civil &amp; Menendez, 2010; Foote, 2009; Gonzalez et al, 2001;Ishimaru et al, 2015; Jackson &amp; Ramiliard, 2005; ) </a:t>
            </a:r>
            <a:endParaRPr sz="825">
              <a:solidFill>
                <a:schemeClr val="dk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52"/>
          <p:cNvSpPr txBox="1"/>
          <p:nvPr>
            <p:ph type="title"/>
          </p:nvPr>
        </p:nvSpPr>
        <p:spPr>
          <a:xfrm>
            <a:off x="0" y="114299"/>
            <a:ext cx="9144000" cy="1073055"/>
          </a:xfrm>
          <a:prstGeom prst="rect">
            <a:avLst/>
          </a:prstGeom>
          <a:solidFill>
            <a:schemeClr val="accent1"/>
          </a:solidFill>
          <a:ln cap="rnd" cmpd="sng" w="19050">
            <a:solidFill>
              <a:srgbClr val="800F0D"/>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FFFFFF"/>
              </a:buClr>
              <a:buSzPts val="3600"/>
              <a:buFont typeface="Century Gothic"/>
              <a:buNone/>
            </a:pPr>
            <a:r>
              <a:rPr lang="en-US">
                <a:solidFill>
                  <a:srgbClr val="FFFFFF"/>
                </a:solidFill>
                <a:latin typeface="Century Gothic"/>
                <a:ea typeface="Century Gothic"/>
                <a:cs typeface="Century Gothic"/>
                <a:sym typeface="Century Gothic"/>
              </a:rPr>
              <a:t>What we know from research: </a:t>
            </a:r>
            <a:br>
              <a:rPr lang="en-US">
                <a:solidFill>
                  <a:srgbClr val="FFFFFF"/>
                </a:solidFill>
                <a:latin typeface="Century Gothic"/>
                <a:ea typeface="Century Gothic"/>
                <a:cs typeface="Century Gothic"/>
                <a:sym typeface="Century Gothic"/>
              </a:rPr>
            </a:br>
            <a:r>
              <a:rPr lang="en-US">
                <a:solidFill>
                  <a:srgbClr val="FFFFFF"/>
                </a:solidFill>
                <a:latin typeface="Century Gothic"/>
                <a:ea typeface="Century Gothic"/>
                <a:cs typeface="Century Gothic"/>
                <a:sym typeface="Century Gothic"/>
              </a:rPr>
              <a:t>Family engagement with Mathematics </a:t>
            </a:r>
            <a:endParaRPr>
              <a:solidFill>
                <a:srgbClr val="FFFFFF"/>
              </a:solidFill>
            </a:endParaRPr>
          </a:p>
        </p:txBody>
      </p:sp>
      <p:sp>
        <p:nvSpPr>
          <p:cNvPr id="877" name="Google Shape;877;p52"/>
          <p:cNvSpPr txBox="1"/>
          <p:nvPr>
            <p:ph idx="1" type="body"/>
          </p:nvPr>
        </p:nvSpPr>
        <p:spPr>
          <a:xfrm>
            <a:off x="105681" y="1333216"/>
            <a:ext cx="8942785" cy="2515791"/>
          </a:xfrm>
          <a:prstGeom prst="rect">
            <a:avLst/>
          </a:prstGeom>
          <a:noFill/>
          <a:ln>
            <a:noFill/>
          </a:ln>
        </p:spPr>
        <p:txBody>
          <a:bodyPr anchorCtr="0" anchor="t" bIns="91425" lIns="91425" spcFirstLastPara="1" rIns="91425" wrap="square" tIns="91425">
            <a:noAutofit/>
          </a:bodyPr>
          <a:lstStyle/>
          <a:p>
            <a:pPr indent="-333375" lvl="0" marL="333375" rtl="0" algn="l">
              <a:lnSpc>
                <a:spcPct val="115000"/>
              </a:lnSpc>
              <a:spcBef>
                <a:spcPts val="0"/>
              </a:spcBef>
              <a:spcAft>
                <a:spcPts val="0"/>
              </a:spcAft>
              <a:buClr>
                <a:srgbClr val="000000"/>
              </a:buClr>
              <a:buSzPts val="2000"/>
              <a:buChar char="●"/>
            </a:pPr>
            <a:r>
              <a:rPr lang="en-US" sz="2400">
                <a:solidFill>
                  <a:srgbClr val="000000"/>
                </a:solidFill>
                <a:latin typeface="Calibri"/>
                <a:ea typeface="Calibri"/>
                <a:cs typeface="Calibri"/>
                <a:sym typeface="Calibri"/>
              </a:rPr>
              <a:t>Families are intellectual resources for mathematics teaching and learning </a:t>
            </a:r>
            <a:endParaRPr/>
          </a:p>
          <a:p>
            <a:pPr indent="-206375" lvl="0" marL="333375" rtl="0" algn="l">
              <a:lnSpc>
                <a:spcPct val="115000"/>
              </a:lnSpc>
              <a:spcBef>
                <a:spcPts val="0"/>
              </a:spcBef>
              <a:spcAft>
                <a:spcPts val="0"/>
              </a:spcAft>
              <a:buClr>
                <a:schemeClr val="lt1"/>
              </a:buClr>
              <a:buSzPts val="2000"/>
              <a:buNone/>
            </a:pPr>
            <a:r>
              <a:t/>
            </a:r>
            <a:endParaRPr sz="2400">
              <a:solidFill>
                <a:srgbClr val="000000"/>
              </a:solidFill>
              <a:latin typeface="Calibri"/>
              <a:ea typeface="Calibri"/>
              <a:cs typeface="Calibri"/>
              <a:sym typeface="Calibri"/>
            </a:endParaRPr>
          </a:p>
          <a:p>
            <a:pPr indent="-333375" lvl="0" marL="333375" rtl="0" algn="l">
              <a:lnSpc>
                <a:spcPct val="115000"/>
              </a:lnSpc>
              <a:spcBef>
                <a:spcPts val="0"/>
              </a:spcBef>
              <a:spcAft>
                <a:spcPts val="0"/>
              </a:spcAft>
              <a:buClr>
                <a:srgbClr val="000000"/>
              </a:buClr>
              <a:buSzPts val="2000"/>
              <a:buChar char="●"/>
            </a:pPr>
            <a:r>
              <a:rPr lang="en-US" sz="2400">
                <a:solidFill>
                  <a:srgbClr val="000000"/>
                </a:solidFill>
                <a:latin typeface="Calibri"/>
                <a:ea typeface="Calibri"/>
                <a:cs typeface="Calibri"/>
                <a:sym typeface="Calibri"/>
              </a:rPr>
              <a:t>Teachers can leverage these intellectual resources to support rich, rigorous and relevant mathematics for students.</a:t>
            </a:r>
            <a:endParaRPr/>
          </a:p>
        </p:txBody>
      </p:sp>
      <p:sp>
        <p:nvSpPr>
          <p:cNvPr id="878" name="Google Shape;878;p52"/>
          <p:cNvSpPr txBox="1"/>
          <p:nvPr/>
        </p:nvSpPr>
        <p:spPr>
          <a:xfrm>
            <a:off x="105681" y="4653886"/>
            <a:ext cx="8942785" cy="334973"/>
          </a:xfrm>
          <a:prstGeom prst="rect">
            <a:avLst/>
          </a:prstGeom>
          <a:noFill/>
          <a:ln>
            <a:noFill/>
          </a:ln>
        </p:spPr>
        <p:txBody>
          <a:bodyPr anchorCtr="0" anchor="t" bIns="68550" lIns="68550" spcFirstLastPara="1" rIns="68550" wrap="square" tIns="68550">
            <a:noAutofit/>
          </a:bodyPr>
          <a:lstStyle/>
          <a:p>
            <a:pPr indent="0" lvl="0" marL="0" marR="0" rtl="0" algn="l">
              <a:lnSpc>
                <a:spcPct val="115000"/>
              </a:lnSpc>
              <a:spcBef>
                <a:spcPts val="0"/>
              </a:spcBef>
              <a:spcAft>
                <a:spcPts val="0"/>
              </a:spcAft>
              <a:buNone/>
            </a:pPr>
            <a:r>
              <a:rPr lang="en-US" sz="825">
                <a:solidFill>
                  <a:schemeClr val="dk1"/>
                </a:solidFill>
                <a:latin typeface="Calibri"/>
                <a:ea typeface="Calibri"/>
                <a:cs typeface="Calibri"/>
                <a:sym typeface="Calibri"/>
              </a:rPr>
              <a:t>(Aguirre et al, 2013; Christensen, 2004; Civil, 2007; Civil &amp; Bernier, 2006; Civil &amp; Menendez, 2010; Foote, 2009; Gonzalez et al, 2001;Ishimaru et al, 2015; Jackson &amp; Ramiliard, 2005; ) </a:t>
            </a:r>
            <a:endParaRPr sz="825">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53"/>
          <p:cNvSpPr/>
          <p:nvPr/>
        </p:nvSpPr>
        <p:spPr>
          <a:xfrm>
            <a:off x="99919" y="802479"/>
            <a:ext cx="5893102" cy="3373735"/>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None/>
            </a:pPr>
            <a:r>
              <a:rPr lang="en-US" sz="2000">
                <a:solidFill>
                  <a:schemeClr val="dk1"/>
                </a:solidFill>
                <a:latin typeface="Century Gothic"/>
                <a:ea typeface="Century Gothic"/>
                <a:cs typeface="Century Gothic"/>
                <a:sym typeface="Century Gothic"/>
              </a:rPr>
              <a:t>People have and produce math knowledge outside of school tied to specific cultural/family/community practices (e.g. home repair, banking, games, cooking, shopping, sports, sewing, party-planning, painting, gardening, budgeting, music, dance etc.)</a:t>
            </a:r>
            <a:endParaRPr/>
          </a:p>
          <a:p>
            <a:pPr indent="0" lvl="0" marL="0" marR="0" rtl="0" algn="l">
              <a:lnSpc>
                <a:spcPct val="130000"/>
              </a:lnSpc>
              <a:spcBef>
                <a:spcPts val="0"/>
              </a:spcBef>
              <a:spcAft>
                <a:spcPts val="0"/>
              </a:spcAft>
              <a:buNone/>
            </a:pPr>
            <a:r>
              <a:t/>
            </a:r>
            <a:endParaRPr b="1" sz="2000">
              <a:solidFill>
                <a:schemeClr val="dk1"/>
              </a:solidFill>
              <a:latin typeface="Century Gothic"/>
              <a:ea typeface="Century Gothic"/>
              <a:cs typeface="Century Gothic"/>
              <a:sym typeface="Century Gothic"/>
            </a:endParaRPr>
          </a:p>
        </p:txBody>
      </p:sp>
      <p:pic>
        <p:nvPicPr>
          <p:cNvPr id="884" name="Google Shape;884;p53"/>
          <p:cNvPicPr preferRelativeResize="0"/>
          <p:nvPr/>
        </p:nvPicPr>
        <p:blipFill rotWithShape="1">
          <a:blip r:embed="rId3">
            <a:alphaModFix/>
          </a:blip>
          <a:srcRect b="0" l="0" r="0" t="0"/>
          <a:stretch/>
        </p:blipFill>
        <p:spPr>
          <a:xfrm>
            <a:off x="6246351" y="3388401"/>
            <a:ext cx="2653868" cy="1759630"/>
          </a:xfrm>
          <a:prstGeom prst="rect">
            <a:avLst/>
          </a:prstGeom>
          <a:noFill/>
          <a:ln>
            <a:noFill/>
          </a:ln>
        </p:spPr>
      </p:pic>
      <p:pic>
        <p:nvPicPr>
          <p:cNvPr id="885" name="Google Shape;885;p53"/>
          <p:cNvPicPr preferRelativeResize="0"/>
          <p:nvPr/>
        </p:nvPicPr>
        <p:blipFill rotWithShape="1">
          <a:blip r:embed="rId4">
            <a:alphaModFix/>
          </a:blip>
          <a:srcRect b="0" l="0" r="0" t="0"/>
          <a:stretch/>
        </p:blipFill>
        <p:spPr>
          <a:xfrm>
            <a:off x="6154566" y="1681099"/>
            <a:ext cx="2989434" cy="1682794"/>
          </a:xfrm>
          <a:prstGeom prst="rect">
            <a:avLst/>
          </a:prstGeom>
          <a:noFill/>
          <a:ln>
            <a:noFill/>
          </a:ln>
        </p:spPr>
      </p:pic>
      <p:sp>
        <p:nvSpPr>
          <p:cNvPr id="886" name="Google Shape;886;p53"/>
          <p:cNvSpPr txBox="1"/>
          <p:nvPr/>
        </p:nvSpPr>
        <p:spPr>
          <a:xfrm>
            <a:off x="99919" y="145430"/>
            <a:ext cx="6510723" cy="94899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1"/>
              </a:buClr>
              <a:buSzPts val="3200"/>
              <a:buFont typeface="Century Gothic"/>
              <a:buNone/>
            </a:pPr>
            <a:r>
              <a:rPr b="1" lang="en-US" sz="3200">
                <a:solidFill>
                  <a:schemeClr val="accent1"/>
                </a:solidFill>
                <a:latin typeface="Century Gothic"/>
                <a:ea typeface="Century Gothic"/>
                <a:cs typeface="Century Gothic"/>
                <a:sym typeface="Century Gothic"/>
              </a:rPr>
              <a:t>Cultural Funds of Knowledge</a:t>
            </a:r>
            <a:endParaRPr/>
          </a:p>
        </p:txBody>
      </p:sp>
      <p:sp>
        <p:nvSpPr>
          <p:cNvPr id="887" name="Google Shape;887;p53"/>
          <p:cNvSpPr txBox="1"/>
          <p:nvPr/>
        </p:nvSpPr>
        <p:spPr>
          <a:xfrm>
            <a:off x="200509" y="4454529"/>
            <a:ext cx="579251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entury Gothic"/>
                <a:ea typeface="Century Gothic"/>
                <a:cs typeface="Century Gothic"/>
                <a:sym typeface="Century Gothic"/>
              </a:rPr>
              <a:t>Civil 2007; Civil &amp; Khan, 2001; Gonzalez et al, 2005;  Jackson &amp; Ramillard, 2005; Nasir, 2007</a:t>
            </a:r>
            <a:endParaRPr/>
          </a:p>
        </p:txBody>
      </p:sp>
      <p:pic>
        <p:nvPicPr>
          <p:cNvPr id="888" name="Google Shape;888;p53"/>
          <p:cNvPicPr preferRelativeResize="0"/>
          <p:nvPr/>
        </p:nvPicPr>
        <p:blipFill rotWithShape="1">
          <a:blip r:embed="rId5">
            <a:alphaModFix/>
          </a:blip>
          <a:srcRect b="0" l="0" r="0" t="0"/>
          <a:stretch/>
        </p:blipFill>
        <p:spPr>
          <a:xfrm>
            <a:off x="6204794" y="0"/>
            <a:ext cx="2939206" cy="160496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54"/>
          <p:cNvSpPr/>
          <p:nvPr/>
        </p:nvSpPr>
        <p:spPr>
          <a:xfrm>
            <a:off x="136477" y="114300"/>
            <a:ext cx="8843749" cy="857250"/>
          </a:xfrm>
          <a:prstGeom prst="rect">
            <a:avLst/>
          </a:prstGeom>
          <a:noFill/>
          <a:ln>
            <a:noFill/>
          </a:ln>
          <a:effectLst>
            <a:outerShdw blurRad="12700" rotWithShape="0" algn="ctr" dir="10200039" dist="12699">
              <a:srgbClr val="FFFFFF">
                <a:alpha val="7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Helvetica Neue"/>
                <a:ea typeface="Helvetica Neue"/>
                <a:cs typeface="Helvetica Neue"/>
                <a:sym typeface="Helvetica Neue"/>
              </a:rPr>
              <a:t>How do you gain access to family/community knowledge?</a:t>
            </a:r>
            <a:endParaRPr/>
          </a:p>
        </p:txBody>
      </p:sp>
      <p:sp>
        <p:nvSpPr>
          <p:cNvPr id="895" name="Google Shape;895;p54"/>
          <p:cNvSpPr/>
          <p:nvPr/>
        </p:nvSpPr>
        <p:spPr>
          <a:xfrm>
            <a:off x="136477" y="1167721"/>
            <a:ext cx="8843749" cy="3620922"/>
          </a:xfrm>
          <a:prstGeom prst="rect">
            <a:avLst/>
          </a:prstGeom>
          <a:noFill/>
          <a:ln>
            <a:noFill/>
          </a:ln>
          <a:effectLst>
            <a:outerShdw blurRad="12700" rotWithShape="0" algn="ctr" dir="10200039" dist="12699">
              <a:srgbClr val="FFFFFF">
                <a:alpha val="74901"/>
              </a:srgbClr>
            </a:outerShdw>
          </a:effectLst>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2"/>
              </a:buClr>
              <a:buSzPts val="1500"/>
              <a:buFont typeface="Noto Sans Symbols"/>
              <a:buChar char="■"/>
            </a:pPr>
            <a:r>
              <a:rPr b="1" lang="en-US" sz="2000">
                <a:solidFill>
                  <a:schemeClr val="dk1"/>
                </a:solidFill>
                <a:latin typeface="Calibri"/>
                <a:ea typeface="Calibri"/>
                <a:cs typeface="Calibri"/>
                <a:sym typeface="Calibri"/>
              </a:rPr>
              <a:t>Be curious: </a:t>
            </a:r>
            <a:r>
              <a:rPr lang="en-US" sz="2000">
                <a:solidFill>
                  <a:schemeClr val="dk1"/>
                </a:solidFill>
                <a:latin typeface="Calibri"/>
                <a:ea typeface="Calibri"/>
                <a:cs typeface="Calibri"/>
                <a:sym typeface="Calibri"/>
              </a:rPr>
              <a:t>Design student and family </a:t>
            </a:r>
            <a:r>
              <a:rPr b="1" lang="en-US" sz="2000">
                <a:solidFill>
                  <a:schemeClr val="dk1"/>
                </a:solidFill>
                <a:latin typeface="Calibri"/>
                <a:ea typeface="Calibri"/>
                <a:cs typeface="Calibri"/>
                <a:sym typeface="Calibri"/>
              </a:rPr>
              <a:t>surveys/interviews </a:t>
            </a:r>
            <a:r>
              <a:rPr lang="en-US" sz="2000">
                <a:solidFill>
                  <a:schemeClr val="dk1"/>
                </a:solidFill>
                <a:latin typeface="Calibri"/>
                <a:ea typeface="Calibri"/>
                <a:cs typeface="Calibri"/>
                <a:sym typeface="Calibri"/>
              </a:rPr>
              <a:t>ask what they like/not like about their neighborhood; ask about their family activities outside of school; things they do with friends; hobbies, career aspirations etc.</a:t>
            </a:r>
            <a:endParaRPr/>
          </a:p>
          <a:p>
            <a:pPr indent="-342900" lvl="0" marL="342900" marR="0" rtl="0" algn="l">
              <a:lnSpc>
                <a:spcPct val="90000"/>
              </a:lnSpc>
              <a:spcBef>
                <a:spcPts val="400"/>
              </a:spcBef>
              <a:spcAft>
                <a:spcPts val="0"/>
              </a:spcAft>
              <a:buNone/>
            </a:pPr>
            <a:r>
              <a:t/>
            </a:r>
            <a:endParaRPr sz="2000">
              <a:solidFill>
                <a:schemeClr val="dk1"/>
              </a:solidFill>
              <a:latin typeface="Calibri"/>
              <a:ea typeface="Calibri"/>
              <a:cs typeface="Calibri"/>
              <a:sym typeface="Calibri"/>
            </a:endParaRPr>
          </a:p>
          <a:p>
            <a:pPr indent="-342900" lvl="0" marL="342900" marR="0" rtl="0" algn="l">
              <a:lnSpc>
                <a:spcPct val="90000"/>
              </a:lnSpc>
              <a:spcBef>
                <a:spcPts val="400"/>
              </a:spcBef>
              <a:spcAft>
                <a:spcPts val="0"/>
              </a:spcAft>
              <a:buClr>
                <a:schemeClr val="dk2"/>
              </a:buClr>
              <a:buSzPts val="1500"/>
              <a:buFont typeface="Noto Sans Symbols"/>
              <a:buChar char="■"/>
            </a:pPr>
            <a:r>
              <a:rPr b="1" lang="en-US" sz="2000">
                <a:solidFill>
                  <a:schemeClr val="dk1"/>
                </a:solidFill>
                <a:latin typeface="Calibri"/>
                <a:ea typeface="Calibri"/>
                <a:cs typeface="Calibri"/>
                <a:sym typeface="Calibri"/>
              </a:rPr>
              <a:t>Listen actively: </a:t>
            </a:r>
            <a:r>
              <a:rPr lang="en-US" sz="2000">
                <a:solidFill>
                  <a:schemeClr val="dk1"/>
                </a:solidFill>
                <a:latin typeface="Calibri"/>
                <a:ea typeface="Calibri"/>
                <a:cs typeface="Calibri"/>
                <a:sym typeface="Calibri"/>
              </a:rPr>
              <a:t>for opportunities to mathematize situations and stories from kids, families, communities – special events</a:t>
            </a:r>
            <a:endParaRPr/>
          </a:p>
          <a:p>
            <a:pPr indent="0" lvl="0" marL="0" marR="0" rtl="0" algn="l">
              <a:lnSpc>
                <a:spcPct val="90000"/>
              </a:lnSpc>
              <a:spcBef>
                <a:spcPts val="400"/>
              </a:spcBef>
              <a:spcAft>
                <a:spcPts val="0"/>
              </a:spcAft>
              <a:buNone/>
            </a:pPr>
            <a:r>
              <a:t/>
            </a:r>
            <a:endParaRPr sz="2000">
              <a:solidFill>
                <a:schemeClr val="dk1"/>
              </a:solidFill>
              <a:latin typeface="Calibri"/>
              <a:ea typeface="Calibri"/>
              <a:cs typeface="Calibri"/>
              <a:sym typeface="Calibri"/>
            </a:endParaRPr>
          </a:p>
          <a:p>
            <a:pPr indent="-342900" lvl="0" marL="342900" marR="0" rtl="0" algn="l">
              <a:lnSpc>
                <a:spcPct val="90000"/>
              </a:lnSpc>
              <a:spcBef>
                <a:spcPts val="400"/>
              </a:spcBef>
              <a:spcAft>
                <a:spcPts val="0"/>
              </a:spcAft>
              <a:buClr>
                <a:schemeClr val="dk2"/>
              </a:buClr>
              <a:buSzPts val="1500"/>
              <a:buFont typeface="Noto Sans Symbols"/>
              <a:buChar char="■"/>
            </a:pPr>
            <a:r>
              <a:rPr b="1" lang="en-US" sz="2000">
                <a:solidFill>
                  <a:schemeClr val="dk1"/>
                </a:solidFill>
                <a:latin typeface="Calibri"/>
                <a:ea typeface="Calibri"/>
                <a:cs typeface="Calibri"/>
                <a:sym typeface="Calibri"/>
              </a:rPr>
              <a:t>Prioritize Play: </a:t>
            </a:r>
            <a:r>
              <a:rPr lang="en-US" sz="1800">
                <a:solidFill>
                  <a:schemeClr val="dk1"/>
                </a:solidFill>
                <a:latin typeface="Calibri"/>
                <a:ea typeface="Calibri"/>
                <a:cs typeface="Calibri"/>
                <a:sym typeface="Calibri"/>
              </a:rPr>
              <a:t>Use formal and informal experiences in play,  curriculum and teaching to strengthen children’s problem-solving and reasoning processes.</a:t>
            </a:r>
            <a:endParaRPr/>
          </a:p>
          <a:p>
            <a:pPr indent="-342900" lvl="0" marL="342900" marR="0" rtl="0" algn="l">
              <a:lnSpc>
                <a:spcPct val="90000"/>
              </a:lnSpc>
              <a:spcBef>
                <a:spcPts val="400"/>
              </a:spcBef>
              <a:spcAft>
                <a:spcPts val="0"/>
              </a:spcAft>
              <a:buClr>
                <a:schemeClr val="dk2"/>
              </a:buClr>
              <a:buSzPts val="1500"/>
              <a:buFont typeface="Noto Sans Symbols"/>
              <a:buNone/>
            </a:pPr>
            <a:r>
              <a:t/>
            </a:r>
            <a:endParaRPr sz="2000">
              <a:solidFill>
                <a:schemeClr val="dk1"/>
              </a:solidFill>
              <a:latin typeface="Calibri"/>
              <a:ea typeface="Calibri"/>
              <a:cs typeface="Calibri"/>
              <a:sym typeface="Calibri"/>
            </a:endParaRPr>
          </a:p>
          <a:p>
            <a:pPr indent="-342900" lvl="0" marL="342900" marR="0" rtl="0" algn="l">
              <a:lnSpc>
                <a:spcPct val="90000"/>
              </a:lnSpc>
              <a:spcBef>
                <a:spcPts val="400"/>
              </a:spcBef>
              <a:spcAft>
                <a:spcPts val="0"/>
              </a:spcAft>
              <a:buClr>
                <a:schemeClr val="dk2"/>
              </a:buClr>
              <a:buSzPts val="1500"/>
              <a:buFont typeface="Noto Sans Symbols"/>
              <a:buChar char="■"/>
            </a:pPr>
            <a:r>
              <a:rPr b="1" lang="en-US" sz="2000">
                <a:solidFill>
                  <a:schemeClr val="dk1"/>
                </a:solidFill>
                <a:latin typeface="Calibri"/>
                <a:ea typeface="Calibri"/>
                <a:cs typeface="Calibri"/>
                <a:sym typeface="Calibri"/>
              </a:rPr>
              <a:t>Encourage math talk: </a:t>
            </a:r>
            <a:r>
              <a:rPr lang="en-US" sz="2000">
                <a:solidFill>
                  <a:schemeClr val="dk1"/>
                </a:solidFill>
                <a:latin typeface="Calibri"/>
                <a:ea typeface="Calibri"/>
                <a:cs typeface="Calibri"/>
                <a:sym typeface="Calibri"/>
              </a:rPr>
              <a:t>create opportunities for students to explain their thinking while interacting with math ideas (e.g. different algorithms, procedures etc.)</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55"/>
          <p:cNvSpPr/>
          <p:nvPr/>
        </p:nvSpPr>
        <p:spPr>
          <a:xfrm>
            <a:off x="-1" y="0"/>
            <a:ext cx="8966579" cy="857250"/>
          </a:xfrm>
          <a:prstGeom prst="rect">
            <a:avLst/>
          </a:prstGeom>
          <a:noFill/>
          <a:ln>
            <a:noFill/>
          </a:ln>
          <a:effectLst>
            <a:outerShdw blurRad="12700" rotWithShape="0" algn="ctr" dir="10200039" dist="12699">
              <a:srgbClr val="FFFFFF">
                <a:alpha val="7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US" sz="3300">
                <a:solidFill>
                  <a:schemeClr val="dk1"/>
                </a:solidFill>
                <a:latin typeface="Helvetica Neue"/>
                <a:ea typeface="Helvetica Neue"/>
                <a:cs typeface="Helvetica Neue"/>
                <a:sym typeface="Helvetica Neue"/>
              </a:rPr>
              <a:t>How do you gain access to family/community knowledge?</a:t>
            </a:r>
            <a:endParaRPr/>
          </a:p>
        </p:txBody>
      </p:sp>
      <p:sp>
        <p:nvSpPr>
          <p:cNvPr id="901" name="Google Shape;901;p55"/>
          <p:cNvSpPr/>
          <p:nvPr/>
        </p:nvSpPr>
        <p:spPr>
          <a:xfrm>
            <a:off x="218363" y="1200150"/>
            <a:ext cx="8625385" cy="3543300"/>
          </a:xfrm>
          <a:prstGeom prst="rect">
            <a:avLst/>
          </a:prstGeom>
          <a:noFill/>
          <a:ln>
            <a:noFill/>
          </a:ln>
          <a:effectLst>
            <a:outerShdw blurRad="12700" rotWithShape="0" algn="ctr" dir="10200039" dist="12699">
              <a:srgbClr val="FFFFFF">
                <a:alpha val="74901"/>
              </a:srgbClr>
            </a:outerShdw>
          </a:effectLst>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2"/>
              </a:buClr>
              <a:buSzPts val="1500"/>
              <a:buFont typeface="Noto Sans Symbols"/>
              <a:buChar char="■"/>
            </a:pPr>
            <a:r>
              <a:rPr b="1" lang="en-US" sz="2000">
                <a:solidFill>
                  <a:schemeClr val="dk1"/>
                </a:solidFill>
                <a:latin typeface="Calibri"/>
                <a:ea typeface="Calibri"/>
                <a:cs typeface="Calibri"/>
                <a:sym typeface="Calibri"/>
              </a:rPr>
              <a:t>Examine textbooks from other countries </a:t>
            </a:r>
            <a:r>
              <a:rPr lang="en-US" sz="2000">
                <a:solidFill>
                  <a:schemeClr val="dk1"/>
                </a:solidFill>
                <a:latin typeface="Calibri"/>
                <a:ea typeface="Calibri"/>
                <a:cs typeface="Calibri"/>
                <a:sym typeface="Calibri"/>
              </a:rPr>
              <a:t>(e.g. request from consulates; community organizations)</a:t>
            </a:r>
            <a:endParaRPr/>
          </a:p>
          <a:p>
            <a:pPr indent="-342900" lvl="0" marL="342900" marR="0" rtl="0" algn="l">
              <a:lnSpc>
                <a:spcPct val="90000"/>
              </a:lnSpc>
              <a:spcBef>
                <a:spcPts val="400"/>
              </a:spcBef>
              <a:spcAft>
                <a:spcPts val="0"/>
              </a:spcAft>
              <a:buClr>
                <a:schemeClr val="dk2"/>
              </a:buClr>
              <a:buSzPts val="1500"/>
              <a:buFont typeface="Noto Sans Symbols"/>
              <a:buNone/>
            </a:pPr>
            <a:r>
              <a:t/>
            </a:r>
            <a:endParaRPr sz="2000">
              <a:solidFill>
                <a:schemeClr val="dk1"/>
              </a:solidFill>
              <a:latin typeface="Calibri"/>
              <a:ea typeface="Calibri"/>
              <a:cs typeface="Calibri"/>
              <a:sym typeface="Calibri"/>
            </a:endParaRPr>
          </a:p>
          <a:p>
            <a:pPr indent="-342900" lvl="0" marL="342900" marR="0" rtl="0" algn="l">
              <a:lnSpc>
                <a:spcPct val="90000"/>
              </a:lnSpc>
              <a:spcBef>
                <a:spcPts val="400"/>
              </a:spcBef>
              <a:spcAft>
                <a:spcPts val="0"/>
              </a:spcAft>
              <a:buClr>
                <a:schemeClr val="dk2"/>
              </a:buClr>
              <a:buSzPts val="1500"/>
              <a:buFont typeface="Noto Sans Symbols"/>
              <a:buChar char="■"/>
            </a:pPr>
            <a:r>
              <a:rPr b="1" lang="en-US" sz="2000">
                <a:solidFill>
                  <a:schemeClr val="dk1"/>
                </a:solidFill>
                <a:latin typeface="Calibri"/>
                <a:ea typeface="Calibri"/>
                <a:cs typeface="Calibri"/>
                <a:sym typeface="Calibri"/>
              </a:rPr>
              <a:t>Take a COMMUNITY MATH WALK </a:t>
            </a:r>
            <a:r>
              <a:rPr lang="en-US" sz="2000">
                <a:solidFill>
                  <a:schemeClr val="dk1"/>
                </a:solidFill>
                <a:latin typeface="Calibri"/>
                <a:ea typeface="Calibri"/>
                <a:cs typeface="Calibri"/>
                <a:sym typeface="Calibri"/>
              </a:rPr>
              <a:t>in your students’ communities and neighborhoods - talk to merchants, community leaders, families in those places. Observe math practices happening.</a:t>
            </a:r>
            <a:endParaRPr/>
          </a:p>
          <a:p>
            <a:pPr indent="-247650" lvl="0" marL="342900" marR="0" rtl="0" algn="l">
              <a:lnSpc>
                <a:spcPct val="90000"/>
              </a:lnSpc>
              <a:spcBef>
                <a:spcPts val="400"/>
              </a:spcBef>
              <a:spcAft>
                <a:spcPts val="0"/>
              </a:spcAft>
              <a:buClr>
                <a:schemeClr val="dk2"/>
              </a:buClr>
              <a:buSzPts val="1500"/>
              <a:buFont typeface="Noto Sans Symbols"/>
              <a:buNone/>
            </a:pPr>
            <a:r>
              <a:t/>
            </a:r>
            <a:endParaRPr sz="2000">
              <a:solidFill>
                <a:schemeClr val="dk1"/>
              </a:solidFill>
              <a:latin typeface="Calibri"/>
              <a:ea typeface="Calibri"/>
              <a:cs typeface="Calibri"/>
              <a:sym typeface="Calibri"/>
            </a:endParaRPr>
          </a:p>
          <a:p>
            <a:pPr indent="-342900" lvl="0" marL="342900" marR="0" rtl="0" algn="l">
              <a:lnSpc>
                <a:spcPct val="90000"/>
              </a:lnSpc>
              <a:spcBef>
                <a:spcPts val="400"/>
              </a:spcBef>
              <a:spcAft>
                <a:spcPts val="0"/>
              </a:spcAft>
              <a:buClr>
                <a:schemeClr val="dk2"/>
              </a:buClr>
              <a:buSzPts val="1500"/>
              <a:buFont typeface="Noto Sans Symbols"/>
              <a:buChar char="■"/>
            </a:pPr>
            <a:r>
              <a:rPr b="1" lang="en-US" sz="2000">
                <a:solidFill>
                  <a:schemeClr val="dk1"/>
                </a:solidFill>
                <a:latin typeface="Calibri"/>
                <a:ea typeface="Calibri"/>
                <a:cs typeface="Calibri"/>
                <a:sym typeface="Calibri"/>
              </a:rPr>
              <a:t>Create community-based assignments </a:t>
            </a:r>
            <a:r>
              <a:rPr lang="en-US" sz="2000">
                <a:solidFill>
                  <a:schemeClr val="dk1"/>
                </a:solidFill>
                <a:latin typeface="Calibri"/>
                <a:ea typeface="Calibri"/>
                <a:cs typeface="Calibri"/>
                <a:sym typeface="Calibri"/>
              </a:rPr>
              <a:t>(POW, POD, research projects) that necessitate the connection: community inquiries, math conversations with families, current events (e.g. voting patterns, mortgages, gas prices, immigration policies, water quality, environmental protection, safety)</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56"/>
          <p:cNvSpPr txBox="1"/>
          <p:nvPr>
            <p:ph type="title"/>
          </p:nvPr>
        </p:nvSpPr>
        <p:spPr>
          <a:xfrm>
            <a:off x="370284" y="174438"/>
            <a:ext cx="7053542" cy="816162"/>
          </a:xfrm>
          <a:prstGeom prst="rect">
            <a:avLst/>
          </a:prstGeom>
          <a:solidFill>
            <a:srgbClr val="DAE6EB"/>
          </a:solid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100"/>
              <a:buFont typeface="Century Gothic"/>
              <a:buNone/>
            </a:pPr>
            <a:r>
              <a:rPr lang="en-US">
                <a:solidFill>
                  <a:schemeClr val="dk1"/>
                </a:solidFill>
              </a:rPr>
              <a:t>Communicate your vision</a:t>
            </a:r>
            <a:endParaRPr/>
          </a:p>
        </p:txBody>
      </p:sp>
      <p:sp>
        <p:nvSpPr>
          <p:cNvPr id="907" name="Google Shape;907;p56"/>
          <p:cNvSpPr txBox="1"/>
          <p:nvPr>
            <p:ph idx="1" type="body"/>
          </p:nvPr>
        </p:nvSpPr>
        <p:spPr>
          <a:xfrm>
            <a:off x="827484" y="1539689"/>
            <a:ext cx="6709906" cy="3146611"/>
          </a:xfrm>
          <a:prstGeom prst="rect">
            <a:avLst/>
          </a:prstGeom>
          <a:noFill/>
          <a:ln>
            <a:noFill/>
          </a:ln>
        </p:spPr>
        <p:txBody>
          <a:bodyPr anchorCtr="0" anchor="t" bIns="45700" lIns="91425" spcFirstLastPara="1" rIns="91425" wrap="square" tIns="45700">
            <a:normAutofit/>
          </a:bodyPr>
          <a:lstStyle/>
          <a:p>
            <a:pPr indent="-257175" lvl="0" marL="257175" rtl="0" algn="l">
              <a:spcBef>
                <a:spcPts val="0"/>
              </a:spcBef>
              <a:spcAft>
                <a:spcPts val="0"/>
              </a:spcAft>
              <a:buSzPts val="2560"/>
              <a:buChar char="►"/>
            </a:pPr>
            <a:r>
              <a:rPr lang="en-US" sz="3200">
                <a:solidFill>
                  <a:schemeClr val="dk1"/>
                </a:solidFill>
              </a:rPr>
              <a:t>Newsletters &amp; Websites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pic>
        <p:nvPicPr>
          <p:cNvPr id="912" name="Google Shape;912;p57"/>
          <p:cNvPicPr preferRelativeResize="0"/>
          <p:nvPr/>
        </p:nvPicPr>
        <p:blipFill rotWithShape="1">
          <a:blip r:embed="rId3">
            <a:alphaModFix/>
          </a:blip>
          <a:srcRect b="0" l="0" r="0" t="0"/>
          <a:stretch/>
        </p:blipFill>
        <p:spPr>
          <a:xfrm>
            <a:off x="1828800" y="-90725"/>
            <a:ext cx="5486400" cy="5324951"/>
          </a:xfrm>
          <a:prstGeom prst="rect">
            <a:avLst/>
          </a:prstGeom>
          <a:noFill/>
          <a:ln>
            <a:noFill/>
          </a:ln>
        </p:spPr>
      </p:pic>
      <p:sp>
        <p:nvSpPr>
          <p:cNvPr id="913" name="Google Shape;913;p57"/>
          <p:cNvSpPr/>
          <p:nvPr/>
        </p:nvSpPr>
        <p:spPr>
          <a:xfrm>
            <a:off x="107577" y="147919"/>
            <a:ext cx="1627094" cy="1089212"/>
          </a:xfrm>
          <a:prstGeom prst="rect">
            <a:avLst/>
          </a:prstGeom>
          <a:solidFill>
            <a:srgbClr val="B7CDD8"/>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entury Gothic"/>
                <a:ea typeface="Century Gothic"/>
                <a:cs typeface="Century Gothic"/>
                <a:sym typeface="Century Gothic"/>
              </a:rPr>
              <a:t>Personal Letter to parents</a:t>
            </a:r>
            <a:endParaRPr/>
          </a:p>
        </p:txBody>
      </p:sp>
      <p:sp>
        <p:nvSpPr>
          <p:cNvPr id="914" name="Google Shape;914;p57"/>
          <p:cNvSpPr txBox="1"/>
          <p:nvPr/>
        </p:nvSpPr>
        <p:spPr>
          <a:xfrm>
            <a:off x="-62956" y="2323982"/>
            <a:ext cx="184469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Math learning expectations</a:t>
            </a:r>
            <a:endParaRPr/>
          </a:p>
        </p:txBody>
      </p:sp>
      <p:cxnSp>
        <p:nvCxnSpPr>
          <p:cNvPr id="915" name="Google Shape;915;p57"/>
          <p:cNvCxnSpPr/>
          <p:nvPr/>
        </p:nvCxnSpPr>
        <p:spPr>
          <a:xfrm>
            <a:off x="1519518" y="2837329"/>
            <a:ext cx="712694" cy="0"/>
          </a:xfrm>
          <a:prstGeom prst="straightConnector1">
            <a:avLst/>
          </a:prstGeom>
          <a:noFill/>
          <a:ln cap="flat" cmpd="sng" w="38100">
            <a:solidFill>
              <a:schemeClr val="accent1"/>
            </a:solidFill>
            <a:prstDash val="solid"/>
            <a:round/>
            <a:headEnd len="sm" w="sm" type="none"/>
            <a:tailEnd len="med" w="med" type="triangle"/>
          </a:ln>
        </p:spPr>
      </p:cxnSp>
      <p:sp>
        <p:nvSpPr>
          <p:cNvPr id="916" name="Google Shape;916;p57"/>
          <p:cNvSpPr txBox="1"/>
          <p:nvPr/>
        </p:nvSpPr>
        <p:spPr>
          <a:xfrm>
            <a:off x="7167282" y="1237131"/>
            <a:ext cx="172122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Definition of math</a:t>
            </a:r>
            <a:endParaRPr/>
          </a:p>
        </p:txBody>
      </p:sp>
      <p:sp>
        <p:nvSpPr>
          <p:cNvPr id="917" name="Google Shape;917;p57"/>
          <p:cNvSpPr txBox="1"/>
          <p:nvPr/>
        </p:nvSpPr>
        <p:spPr>
          <a:xfrm>
            <a:off x="7167282" y="2734218"/>
            <a:ext cx="172122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Worthwhile math</a:t>
            </a:r>
            <a:endParaRPr/>
          </a:p>
        </p:txBody>
      </p:sp>
      <p:sp>
        <p:nvSpPr>
          <p:cNvPr id="918" name="Google Shape;918;p57"/>
          <p:cNvSpPr txBox="1"/>
          <p:nvPr/>
        </p:nvSpPr>
        <p:spPr>
          <a:xfrm>
            <a:off x="7261412" y="4370294"/>
            <a:ext cx="168088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Connection to research</a:t>
            </a:r>
            <a:endParaRPr/>
          </a:p>
        </p:txBody>
      </p:sp>
      <p:sp>
        <p:nvSpPr>
          <p:cNvPr id="919" name="Google Shape;919;p57"/>
          <p:cNvSpPr txBox="1"/>
          <p:nvPr/>
        </p:nvSpPr>
        <p:spPr>
          <a:xfrm>
            <a:off x="0" y="4889584"/>
            <a:ext cx="287767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chemeClr val="dk1"/>
                </a:solidFill>
                <a:latin typeface="Century Gothic"/>
                <a:ea typeface="Century Gothic"/>
                <a:cs typeface="Century Gothic"/>
                <a:sym typeface="Century Gothic"/>
              </a:rPr>
              <a:t>Aguirre, Mayfield Ingram &amp; Martin (2013)</a:t>
            </a:r>
            <a:endParaRPr/>
          </a:p>
        </p:txBody>
      </p:sp>
      <p:sp>
        <p:nvSpPr>
          <p:cNvPr id="920" name="Google Shape;920;p57"/>
          <p:cNvSpPr txBox="1"/>
          <p:nvPr/>
        </p:nvSpPr>
        <p:spPr>
          <a:xfrm>
            <a:off x="-62956" y="3340637"/>
            <a:ext cx="166743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Family survey request</a:t>
            </a:r>
            <a:endParaRPr/>
          </a:p>
        </p:txBody>
      </p:sp>
      <p:cxnSp>
        <p:nvCxnSpPr>
          <p:cNvPr id="921" name="Google Shape;921;p57"/>
          <p:cNvCxnSpPr/>
          <p:nvPr/>
        </p:nvCxnSpPr>
        <p:spPr>
          <a:xfrm>
            <a:off x="1535003" y="3702249"/>
            <a:ext cx="712694" cy="0"/>
          </a:xfrm>
          <a:prstGeom prst="straightConnector1">
            <a:avLst/>
          </a:prstGeom>
          <a:noFill/>
          <a:ln cap="flat" cmpd="sng" w="38100">
            <a:solidFill>
              <a:schemeClr val="accent1"/>
            </a:solidFill>
            <a:prstDash val="solid"/>
            <a:round/>
            <a:headEnd len="sm" w="sm" type="none"/>
            <a:tailEnd len="med" w="med" type="triangl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6"/>
          <p:cNvSpPr txBox="1"/>
          <p:nvPr>
            <p:ph type="title"/>
          </p:nvPr>
        </p:nvSpPr>
        <p:spPr>
          <a:xfrm>
            <a:off x="514351" y="146448"/>
            <a:ext cx="7598569" cy="1092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100"/>
              <a:buFont typeface="Century Gothic"/>
              <a:buNone/>
            </a:pPr>
            <a:r>
              <a:rPr lang="en-US">
                <a:solidFill>
                  <a:schemeClr val="dk1"/>
                </a:solidFill>
              </a:rPr>
              <a:t>Strategies that support math learning for multilingual students </a:t>
            </a:r>
            <a:endParaRPr/>
          </a:p>
        </p:txBody>
      </p:sp>
      <p:sp>
        <p:nvSpPr>
          <p:cNvPr id="410" name="Google Shape;410;p6"/>
          <p:cNvSpPr txBox="1"/>
          <p:nvPr>
            <p:ph idx="1" type="body"/>
          </p:nvPr>
        </p:nvSpPr>
        <p:spPr>
          <a:xfrm>
            <a:off x="212835" y="1336127"/>
            <a:ext cx="8788291" cy="3807373"/>
          </a:xfrm>
          <a:prstGeom prst="rect">
            <a:avLst/>
          </a:prstGeom>
          <a:noFill/>
          <a:ln>
            <a:noFill/>
          </a:ln>
        </p:spPr>
        <p:txBody>
          <a:bodyPr anchorCtr="0" anchor="t" bIns="45700" lIns="91425" spcFirstLastPara="1" rIns="91425" wrap="square" tIns="45700">
            <a:normAutofit/>
          </a:bodyPr>
          <a:lstStyle/>
          <a:p>
            <a:pPr indent="-257175" lvl="0" marL="257175" rtl="0" algn="l">
              <a:lnSpc>
                <a:spcPct val="90000"/>
              </a:lnSpc>
              <a:spcBef>
                <a:spcPts val="0"/>
              </a:spcBef>
              <a:spcAft>
                <a:spcPts val="0"/>
              </a:spcAft>
              <a:buSzPts val="1920"/>
              <a:buChar char="►"/>
            </a:pPr>
            <a:r>
              <a:rPr b="1" lang="en-US" sz="2400">
                <a:solidFill>
                  <a:schemeClr val="dk1"/>
                </a:solidFill>
              </a:rPr>
              <a:t>Provide relevant contexts**: </a:t>
            </a:r>
            <a:r>
              <a:rPr lang="en-US" sz="2400">
                <a:solidFill>
                  <a:schemeClr val="dk1"/>
                </a:solidFill>
              </a:rPr>
              <a:t>Connect math to student’s life experiences and cultural &amp; community-based funds of knowledge</a:t>
            </a:r>
            <a:endParaRPr/>
          </a:p>
          <a:p>
            <a:pPr indent="0" lvl="0" marL="0" rtl="0" algn="l">
              <a:lnSpc>
                <a:spcPct val="90000"/>
              </a:lnSpc>
              <a:spcBef>
                <a:spcPts val="750"/>
              </a:spcBef>
              <a:spcAft>
                <a:spcPts val="0"/>
              </a:spcAft>
              <a:buSzPts val="1920"/>
              <a:buNone/>
            </a:pPr>
            <a:r>
              <a:t/>
            </a:r>
            <a:endParaRPr sz="2400">
              <a:solidFill>
                <a:schemeClr val="dk1"/>
              </a:solidFill>
            </a:endParaRPr>
          </a:p>
          <a:p>
            <a:pPr indent="-257175" lvl="0" marL="257175" rtl="0" algn="l">
              <a:lnSpc>
                <a:spcPct val="90000"/>
              </a:lnSpc>
              <a:spcBef>
                <a:spcPts val="750"/>
              </a:spcBef>
              <a:spcAft>
                <a:spcPts val="0"/>
              </a:spcAft>
              <a:buSzPts val="1920"/>
              <a:buChar char="►"/>
            </a:pPr>
            <a:r>
              <a:rPr b="1" lang="en-US" sz="2400">
                <a:solidFill>
                  <a:schemeClr val="dk1"/>
                </a:solidFill>
              </a:rPr>
              <a:t>Create language rich environment</a:t>
            </a:r>
            <a:r>
              <a:rPr lang="en-US" sz="2400">
                <a:solidFill>
                  <a:schemeClr val="dk1"/>
                </a:solidFill>
              </a:rPr>
              <a:t>: visual posters of student work, reference charts, multiple voices in multiple languages</a:t>
            </a:r>
            <a:endParaRPr/>
          </a:p>
          <a:p>
            <a:pPr indent="0" lvl="0" marL="0" rtl="0" algn="l">
              <a:lnSpc>
                <a:spcPct val="90000"/>
              </a:lnSpc>
              <a:spcBef>
                <a:spcPts val="750"/>
              </a:spcBef>
              <a:spcAft>
                <a:spcPts val="0"/>
              </a:spcAft>
              <a:buSzPts val="1920"/>
              <a:buNone/>
            </a:pPr>
            <a:r>
              <a:t/>
            </a:r>
            <a:endParaRPr sz="2400">
              <a:solidFill>
                <a:schemeClr val="dk1"/>
              </a:solidFill>
            </a:endParaRPr>
          </a:p>
          <a:p>
            <a:pPr indent="-257175" lvl="0" marL="257175" rtl="0" algn="l">
              <a:lnSpc>
                <a:spcPct val="90000"/>
              </a:lnSpc>
              <a:spcBef>
                <a:spcPts val="750"/>
              </a:spcBef>
              <a:spcAft>
                <a:spcPts val="0"/>
              </a:spcAft>
              <a:buSzPts val="1920"/>
              <a:buChar char="►"/>
            </a:pPr>
            <a:r>
              <a:rPr b="1" lang="en-US" sz="2400">
                <a:solidFill>
                  <a:schemeClr val="dk1"/>
                </a:solidFill>
              </a:rPr>
              <a:t>Establish communication norms: </a:t>
            </a:r>
            <a:r>
              <a:rPr lang="en-US" sz="2400">
                <a:solidFill>
                  <a:schemeClr val="dk1"/>
                </a:solidFill>
              </a:rPr>
              <a:t>Students explain, justify, summarize, question and share solutions</a:t>
            </a:r>
            <a:endParaRPr/>
          </a:p>
        </p:txBody>
      </p:sp>
      <p:sp>
        <p:nvSpPr>
          <p:cNvPr id="411" name="Google Shape;411;p6"/>
          <p:cNvSpPr txBox="1"/>
          <p:nvPr/>
        </p:nvSpPr>
        <p:spPr>
          <a:xfrm>
            <a:off x="6814645" y="4827210"/>
            <a:ext cx="2329355"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350" u="none" cap="none" strike="noStrike">
                <a:solidFill>
                  <a:schemeClr val="lt1"/>
                </a:solidFill>
                <a:latin typeface="Century Gothic"/>
                <a:ea typeface="Century Gothic"/>
                <a:cs typeface="Century Gothic"/>
                <a:sym typeface="Century Gothic"/>
              </a:rPr>
              <a:t>Adapted from Anhalt (2014)</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pic>
        <p:nvPicPr>
          <p:cNvPr id="926" name="Google Shape;926;p58"/>
          <p:cNvPicPr preferRelativeResize="0"/>
          <p:nvPr/>
        </p:nvPicPr>
        <p:blipFill rotWithShape="1">
          <a:blip r:embed="rId3">
            <a:alphaModFix/>
          </a:blip>
          <a:srcRect b="0" l="0" r="0" t="0"/>
          <a:stretch/>
        </p:blipFill>
        <p:spPr>
          <a:xfrm>
            <a:off x="1744663" y="-172403"/>
            <a:ext cx="5654675" cy="5488305"/>
          </a:xfrm>
          <a:prstGeom prst="rect">
            <a:avLst/>
          </a:prstGeom>
          <a:noFill/>
          <a:ln>
            <a:noFill/>
          </a:ln>
        </p:spPr>
      </p:pic>
      <p:sp>
        <p:nvSpPr>
          <p:cNvPr id="927" name="Google Shape;927;p58"/>
          <p:cNvSpPr txBox="1"/>
          <p:nvPr/>
        </p:nvSpPr>
        <p:spPr>
          <a:xfrm>
            <a:off x="242047" y="1532965"/>
            <a:ext cx="1502616"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Family math examples</a:t>
            </a:r>
            <a:endParaRPr/>
          </a:p>
        </p:txBody>
      </p:sp>
      <p:sp>
        <p:nvSpPr>
          <p:cNvPr id="928" name="Google Shape;928;p58"/>
          <p:cNvSpPr txBox="1"/>
          <p:nvPr/>
        </p:nvSpPr>
        <p:spPr>
          <a:xfrm>
            <a:off x="7399338" y="242047"/>
            <a:ext cx="1354697"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Bilingual Internet Resources</a:t>
            </a:r>
            <a:endParaRPr/>
          </a:p>
        </p:txBody>
      </p:sp>
      <p:sp>
        <p:nvSpPr>
          <p:cNvPr id="929" name="Google Shape;929;p58"/>
          <p:cNvSpPr txBox="1"/>
          <p:nvPr/>
        </p:nvSpPr>
        <p:spPr>
          <a:xfrm>
            <a:off x="7399338" y="1761565"/>
            <a:ext cx="1516062"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Emphasize problem solving</a:t>
            </a:r>
            <a:endParaRPr/>
          </a:p>
        </p:txBody>
      </p:sp>
      <p:sp>
        <p:nvSpPr>
          <p:cNvPr id="930" name="Google Shape;930;p58"/>
          <p:cNvSpPr txBox="1"/>
          <p:nvPr/>
        </p:nvSpPr>
        <p:spPr>
          <a:xfrm>
            <a:off x="7516906" y="3213847"/>
            <a:ext cx="11430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Math learning goals</a:t>
            </a:r>
            <a:endParaRPr/>
          </a:p>
        </p:txBody>
      </p:sp>
      <p:sp>
        <p:nvSpPr>
          <p:cNvPr id="931" name="Google Shape;931;p58"/>
          <p:cNvSpPr txBox="1"/>
          <p:nvPr/>
        </p:nvSpPr>
        <p:spPr>
          <a:xfrm>
            <a:off x="0" y="4889584"/>
            <a:ext cx="287767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chemeClr val="dk1"/>
                </a:solidFill>
                <a:latin typeface="Century Gothic"/>
                <a:ea typeface="Century Gothic"/>
                <a:cs typeface="Century Gothic"/>
                <a:sym typeface="Century Gothic"/>
              </a:rPr>
              <a:t>Aguirre, Mayfield Ingram &amp; Martin (2013)</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59"/>
          <p:cNvSpPr txBox="1"/>
          <p:nvPr>
            <p:ph type="title"/>
          </p:nvPr>
        </p:nvSpPr>
        <p:spPr>
          <a:xfrm>
            <a:off x="204685" y="464675"/>
            <a:ext cx="8939315" cy="83708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2835"/>
              <a:buFont typeface="Century Gothic"/>
              <a:buNone/>
            </a:pPr>
            <a:r>
              <a:rPr lang="en-US" sz="2835">
                <a:solidFill>
                  <a:schemeClr val="dk1"/>
                </a:solidFill>
              </a:rPr>
              <a:t>Design-related questions for math newsletters &amp; Websites</a:t>
            </a:r>
            <a:endParaRPr/>
          </a:p>
        </p:txBody>
      </p:sp>
      <p:sp>
        <p:nvSpPr>
          <p:cNvPr id="938" name="Google Shape;938;p59"/>
          <p:cNvSpPr txBox="1"/>
          <p:nvPr>
            <p:ph idx="1" type="body"/>
          </p:nvPr>
        </p:nvSpPr>
        <p:spPr>
          <a:xfrm>
            <a:off x="215280" y="1520905"/>
            <a:ext cx="8928720" cy="3493452"/>
          </a:xfrm>
          <a:prstGeom prst="rect">
            <a:avLst/>
          </a:prstGeom>
          <a:noFill/>
          <a:ln>
            <a:noFill/>
          </a:ln>
        </p:spPr>
        <p:txBody>
          <a:bodyPr anchorCtr="0" anchor="t" bIns="45700" lIns="91425" spcFirstLastPara="1" rIns="91425" wrap="square" tIns="45700">
            <a:normAutofit/>
          </a:bodyPr>
          <a:lstStyle/>
          <a:p>
            <a:pPr indent="-257175" lvl="0" marL="257175" rtl="0" algn="l">
              <a:spcBef>
                <a:spcPts val="0"/>
              </a:spcBef>
              <a:spcAft>
                <a:spcPts val="0"/>
              </a:spcAft>
              <a:buSzPts val="1200"/>
              <a:buChar char="►"/>
            </a:pPr>
            <a:r>
              <a:rPr lang="en-US">
                <a:solidFill>
                  <a:schemeClr val="dk1"/>
                </a:solidFill>
              </a:rPr>
              <a:t>What is mathematics, and why is it important to learn?</a:t>
            </a:r>
            <a:endParaRPr/>
          </a:p>
          <a:p>
            <a:pPr indent="-257175" lvl="0" marL="257175" rtl="0" algn="l">
              <a:spcBef>
                <a:spcPts val="750"/>
              </a:spcBef>
              <a:spcAft>
                <a:spcPts val="0"/>
              </a:spcAft>
              <a:buSzPts val="1200"/>
              <a:buChar char="►"/>
            </a:pPr>
            <a:r>
              <a:rPr lang="en-US">
                <a:solidFill>
                  <a:schemeClr val="dk1"/>
                </a:solidFill>
              </a:rPr>
              <a:t>What are our goals for students as math learners?</a:t>
            </a:r>
            <a:endParaRPr/>
          </a:p>
          <a:p>
            <a:pPr indent="-257175" lvl="0" marL="257175" rtl="0" algn="l">
              <a:spcBef>
                <a:spcPts val="750"/>
              </a:spcBef>
              <a:spcAft>
                <a:spcPts val="0"/>
              </a:spcAft>
              <a:buSzPts val="1200"/>
              <a:buChar char="►"/>
            </a:pPr>
            <a:r>
              <a:rPr lang="en-US">
                <a:solidFill>
                  <a:schemeClr val="dk1"/>
                </a:solidFill>
              </a:rPr>
              <a:t>What does mathematics learning look like in your class?</a:t>
            </a:r>
            <a:endParaRPr/>
          </a:p>
          <a:p>
            <a:pPr indent="-257175" lvl="0" marL="257175" rtl="0" algn="l">
              <a:spcBef>
                <a:spcPts val="750"/>
              </a:spcBef>
              <a:spcAft>
                <a:spcPts val="0"/>
              </a:spcAft>
              <a:buSzPts val="1200"/>
              <a:buChar char="►"/>
            </a:pPr>
            <a:r>
              <a:rPr lang="en-US">
                <a:solidFill>
                  <a:schemeClr val="dk1"/>
                </a:solidFill>
              </a:rPr>
              <a:t>What does mathematics teaching look like in your class?</a:t>
            </a:r>
            <a:endParaRPr/>
          </a:p>
          <a:p>
            <a:pPr indent="-257175" lvl="0" marL="257175" rtl="0" algn="l">
              <a:spcBef>
                <a:spcPts val="750"/>
              </a:spcBef>
              <a:spcAft>
                <a:spcPts val="0"/>
              </a:spcAft>
              <a:buSzPts val="1200"/>
              <a:buChar char="►"/>
            </a:pPr>
            <a:r>
              <a:rPr lang="en-US">
                <a:solidFill>
                  <a:schemeClr val="dk1"/>
                </a:solidFill>
              </a:rPr>
              <a:t>How will you engage parents and community in developing mathematics learning in your classroom?</a:t>
            </a:r>
            <a:endParaRPr/>
          </a:p>
          <a:p>
            <a:pPr indent="-257175" lvl="0" marL="257175" rtl="0" algn="l">
              <a:spcBef>
                <a:spcPts val="750"/>
              </a:spcBef>
              <a:spcAft>
                <a:spcPts val="0"/>
              </a:spcAft>
              <a:buSzPts val="1200"/>
              <a:buChar char="►"/>
            </a:pPr>
            <a:r>
              <a:rPr lang="en-US">
                <a:solidFill>
                  <a:schemeClr val="dk1"/>
                </a:solidFill>
              </a:rPr>
              <a:t>How will you help students with different math preparation and levels of confidence succeed?</a:t>
            </a:r>
            <a:endParaRPr/>
          </a:p>
          <a:p>
            <a:pPr indent="-257175" lvl="0" marL="257175" rtl="0" algn="l">
              <a:spcBef>
                <a:spcPts val="750"/>
              </a:spcBef>
              <a:spcAft>
                <a:spcPts val="0"/>
              </a:spcAft>
              <a:buSzPts val="1200"/>
              <a:buChar char="►"/>
            </a:pPr>
            <a:r>
              <a:rPr lang="en-US">
                <a:solidFill>
                  <a:schemeClr val="dk1"/>
                </a:solidFill>
              </a:rPr>
              <a:t>How will you help students of various ethnic, cultural and socio-economic backgrounds – some of which are learning a second language – thrive in your mathematics class?</a:t>
            </a:r>
            <a:endParaRPr/>
          </a:p>
        </p:txBody>
      </p:sp>
      <p:sp>
        <p:nvSpPr>
          <p:cNvPr id="939" name="Google Shape;939;p59"/>
          <p:cNvSpPr txBox="1"/>
          <p:nvPr/>
        </p:nvSpPr>
        <p:spPr>
          <a:xfrm>
            <a:off x="4784020" y="126121"/>
            <a:ext cx="4359981" cy="338554"/>
          </a:xfrm>
          <a:prstGeom prst="rect">
            <a:avLst/>
          </a:prstGeom>
          <a:solidFill>
            <a:schemeClr val="accent5"/>
          </a:solidFill>
          <a:ln cap="rnd" cmpd="sng" w="19050">
            <a:solidFill>
              <a:srgbClr val="3D607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Century Gothic"/>
                <a:ea typeface="Century Gothic"/>
                <a:cs typeface="Century Gothic"/>
                <a:sym typeface="Century Gothic"/>
              </a:rPr>
              <a:t>Aguirre, Mayfield Ingram, &amp; Martin (2013)</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60"/>
          <p:cNvSpPr txBox="1"/>
          <p:nvPr>
            <p:ph type="title"/>
          </p:nvPr>
        </p:nvSpPr>
        <p:spPr>
          <a:xfrm>
            <a:off x="514351" y="146448"/>
            <a:ext cx="7598569" cy="1092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100"/>
              <a:buFont typeface="Century Gothic"/>
              <a:buNone/>
            </a:pPr>
            <a:r>
              <a:rPr lang="en-US">
                <a:solidFill>
                  <a:schemeClr val="dk1"/>
                </a:solidFill>
              </a:rPr>
              <a:t>Strategies that support Math learning for Multilingual Students</a:t>
            </a:r>
            <a:endParaRPr/>
          </a:p>
        </p:txBody>
      </p:sp>
      <p:sp>
        <p:nvSpPr>
          <p:cNvPr id="946" name="Google Shape;946;p60"/>
          <p:cNvSpPr txBox="1"/>
          <p:nvPr>
            <p:ph idx="1" type="body"/>
          </p:nvPr>
        </p:nvSpPr>
        <p:spPr>
          <a:xfrm>
            <a:off x="212835" y="1336127"/>
            <a:ext cx="8788291" cy="3672601"/>
          </a:xfrm>
          <a:prstGeom prst="rect">
            <a:avLst/>
          </a:prstGeom>
          <a:noFill/>
          <a:ln>
            <a:noFill/>
          </a:ln>
        </p:spPr>
        <p:txBody>
          <a:bodyPr anchorCtr="0" anchor="t" bIns="45700" lIns="91425" spcFirstLastPara="1" rIns="91425" wrap="square" tIns="45700">
            <a:normAutofit/>
          </a:bodyPr>
          <a:lstStyle/>
          <a:p>
            <a:pPr indent="-257175" lvl="0" marL="257175" rtl="0" algn="l">
              <a:lnSpc>
                <a:spcPct val="90000"/>
              </a:lnSpc>
              <a:spcBef>
                <a:spcPts val="0"/>
              </a:spcBef>
              <a:spcAft>
                <a:spcPts val="0"/>
              </a:spcAft>
              <a:buSzPts val="1920"/>
              <a:buChar char="►"/>
            </a:pPr>
            <a:r>
              <a:rPr b="1" lang="en-US" sz="2400">
                <a:solidFill>
                  <a:schemeClr val="dk1"/>
                </a:solidFill>
              </a:rPr>
              <a:t>Provide relevant contexts**: </a:t>
            </a:r>
            <a:r>
              <a:rPr lang="en-US" sz="2400">
                <a:solidFill>
                  <a:schemeClr val="dk1"/>
                </a:solidFill>
              </a:rPr>
              <a:t>Connect math to student’s life experiences and cultural &amp; community-based funds of knowledge</a:t>
            </a:r>
            <a:endParaRPr/>
          </a:p>
          <a:p>
            <a:pPr indent="0" lvl="0" marL="0" rtl="0" algn="l">
              <a:lnSpc>
                <a:spcPct val="90000"/>
              </a:lnSpc>
              <a:spcBef>
                <a:spcPts val="750"/>
              </a:spcBef>
              <a:spcAft>
                <a:spcPts val="0"/>
              </a:spcAft>
              <a:buSzPts val="1920"/>
              <a:buNone/>
            </a:pPr>
            <a:r>
              <a:t/>
            </a:r>
            <a:endParaRPr sz="2400">
              <a:solidFill>
                <a:schemeClr val="dk1"/>
              </a:solidFill>
            </a:endParaRPr>
          </a:p>
          <a:p>
            <a:pPr indent="-257175" lvl="0" marL="257175" rtl="0" algn="l">
              <a:lnSpc>
                <a:spcPct val="90000"/>
              </a:lnSpc>
              <a:spcBef>
                <a:spcPts val="750"/>
              </a:spcBef>
              <a:spcAft>
                <a:spcPts val="0"/>
              </a:spcAft>
              <a:buSzPts val="1920"/>
              <a:buChar char="►"/>
            </a:pPr>
            <a:r>
              <a:rPr b="1" lang="en-US" sz="2400">
                <a:solidFill>
                  <a:schemeClr val="dk1"/>
                </a:solidFill>
              </a:rPr>
              <a:t>Create language rich environment</a:t>
            </a:r>
            <a:r>
              <a:rPr lang="en-US" sz="2400">
                <a:solidFill>
                  <a:schemeClr val="dk1"/>
                </a:solidFill>
              </a:rPr>
              <a:t>: visual posters of student work, reference charts</a:t>
            </a:r>
            <a:endParaRPr/>
          </a:p>
          <a:p>
            <a:pPr indent="0" lvl="0" marL="0" rtl="0" algn="l">
              <a:lnSpc>
                <a:spcPct val="90000"/>
              </a:lnSpc>
              <a:spcBef>
                <a:spcPts val="750"/>
              </a:spcBef>
              <a:spcAft>
                <a:spcPts val="0"/>
              </a:spcAft>
              <a:buSzPts val="1920"/>
              <a:buNone/>
            </a:pPr>
            <a:r>
              <a:t/>
            </a:r>
            <a:endParaRPr sz="2400">
              <a:solidFill>
                <a:schemeClr val="dk1"/>
              </a:solidFill>
            </a:endParaRPr>
          </a:p>
          <a:p>
            <a:pPr indent="-257175" lvl="0" marL="257175" rtl="0" algn="l">
              <a:lnSpc>
                <a:spcPct val="90000"/>
              </a:lnSpc>
              <a:spcBef>
                <a:spcPts val="750"/>
              </a:spcBef>
              <a:spcAft>
                <a:spcPts val="0"/>
              </a:spcAft>
              <a:buSzPts val="1920"/>
              <a:buChar char="►"/>
            </a:pPr>
            <a:r>
              <a:rPr b="1" lang="en-US" sz="2400">
                <a:solidFill>
                  <a:schemeClr val="dk1"/>
                </a:solidFill>
              </a:rPr>
              <a:t>Establish communication norms: </a:t>
            </a:r>
            <a:r>
              <a:rPr lang="en-US" sz="2400">
                <a:solidFill>
                  <a:schemeClr val="dk1"/>
                </a:solidFill>
              </a:rPr>
              <a:t>Students explain, justify, summarize, question and share solutions</a:t>
            </a:r>
            <a:endParaRPr/>
          </a:p>
        </p:txBody>
      </p:sp>
      <p:sp>
        <p:nvSpPr>
          <p:cNvPr id="947" name="Google Shape;947;p60"/>
          <p:cNvSpPr txBox="1"/>
          <p:nvPr/>
        </p:nvSpPr>
        <p:spPr>
          <a:xfrm>
            <a:off x="6814645" y="4827210"/>
            <a:ext cx="2329355"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350">
                <a:solidFill>
                  <a:schemeClr val="lt1"/>
                </a:solidFill>
                <a:latin typeface="Century Gothic"/>
                <a:ea typeface="Century Gothic"/>
                <a:cs typeface="Century Gothic"/>
                <a:sym typeface="Century Gothic"/>
              </a:rPr>
              <a:t>Adapted from Anhalt (2014)</a:t>
            </a:r>
            <a:endParaRPr/>
          </a:p>
        </p:txBody>
      </p:sp>
      <p:sp>
        <p:nvSpPr>
          <p:cNvPr id="948" name="Google Shape;948;p60"/>
          <p:cNvSpPr txBox="1"/>
          <p:nvPr/>
        </p:nvSpPr>
        <p:spPr>
          <a:xfrm>
            <a:off x="7920842" y="146448"/>
            <a:ext cx="1080284" cy="369332"/>
          </a:xfrm>
          <a:prstGeom prst="rect">
            <a:avLst/>
          </a:prstGeom>
          <a:solidFill>
            <a:srgbClr val="C49DC3"/>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RECAP</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52" name="Shape 952"/>
        <p:cNvGrpSpPr/>
        <p:nvPr/>
      </p:nvGrpSpPr>
      <p:grpSpPr>
        <a:xfrm>
          <a:off x="0" y="0"/>
          <a:ext cx="0" cy="0"/>
          <a:chOff x="0" y="0"/>
          <a:chExt cx="0" cy="0"/>
        </a:xfrm>
      </p:grpSpPr>
      <p:sp>
        <p:nvSpPr>
          <p:cNvPr id="953" name="Google Shape;953;p61"/>
          <p:cNvSpPr txBox="1"/>
          <p:nvPr>
            <p:ph type="title"/>
          </p:nvPr>
        </p:nvSpPr>
        <p:spPr>
          <a:xfrm>
            <a:off x="484584" y="339538"/>
            <a:ext cx="7053542" cy="1050398"/>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lang="en-US">
                <a:solidFill>
                  <a:schemeClr val="dk1"/>
                </a:solidFill>
                <a:latin typeface="Arial"/>
                <a:ea typeface="Arial"/>
                <a:cs typeface="Arial"/>
                <a:sym typeface="Arial"/>
              </a:rPr>
              <a:t>I want to try….</a:t>
            </a:r>
            <a:endParaRPr>
              <a:solidFill>
                <a:schemeClr val="dk1"/>
              </a:solidFill>
              <a:latin typeface="Arial"/>
              <a:ea typeface="Arial"/>
              <a:cs typeface="Arial"/>
              <a:sym typeface="Arial"/>
            </a:endParaRPr>
          </a:p>
        </p:txBody>
      </p:sp>
      <p:sp>
        <p:nvSpPr>
          <p:cNvPr id="954" name="Google Shape;954;p61"/>
          <p:cNvSpPr txBox="1"/>
          <p:nvPr>
            <p:ph idx="1" type="body"/>
          </p:nvPr>
        </p:nvSpPr>
        <p:spPr>
          <a:xfrm>
            <a:off x="164095" y="1389936"/>
            <a:ext cx="6709906" cy="3146611"/>
          </a:xfrm>
          <a:prstGeom prst="rect">
            <a:avLst/>
          </a:prstGeom>
          <a:noFill/>
          <a:ln>
            <a:noFill/>
          </a:ln>
        </p:spPr>
        <p:txBody>
          <a:bodyPr anchorCtr="0" anchor="t" bIns="34275" lIns="68575" spcFirstLastPara="1" rIns="68575" wrap="square" tIns="34275">
            <a:noAutofit/>
          </a:bodyPr>
          <a:lstStyle/>
          <a:p>
            <a:pPr indent="-361950" lvl="0" marL="457200" marR="0" rtl="0" algn="l">
              <a:lnSpc>
                <a:spcPct val="90000"/>
              </a:lnSpc>
              <a:spcBef>
                <a:spcPts val="800"/>
              </a:spcBef>
              <a:spcAft>
                <a:spcPts val="0"/>
              </a:spcAft>
              <a:buClr>
                <a:schemeClr val="dk1"/>
              </a:buClr>
              <a:buSzPts val="2100"/>
              <a:buFont typeface="Arial"/>
              <a:buChar char="•"/>
            </a:pPr>
            <a:r>
              <a:rPr lang="en-US" sz="2400">
                <a:solidFill>
                  <a:schemeClr val="dk1"/>
                </a:solidFill>
                <a:latin typeface="Arial"/>
                <a:ea typeface="Arial"/>
                <a:cs typeface="Arial"/>
                <a:sym typeface="Arial"/>
              </a:rPr>
              <a:t>Mathematizing World Routine</a:t>
            </a:r>
            <a:endParaRPr>
              <a:solidFill>
                <a:schemeClr val="dk1"/>
              </a:solidFill>
              <a:latin typeface="Arial"/>
              <a:ea typeface="Arial"/>
              <a:cs typeface="Arial"/>
              <a:sym typeface="Arial"/>
            </a:endParaRPr>
          </a:p>
          <a:p>
            <a:pPr indent="0" lvl="0" marL="95250" rtl="0" algn="l">
              <a:lnSpc>
                <a:spcPct val="90000"/>
              </a:lnSpc>
              <a:spcBef>
                <a:spcPts val="800"/>
              </a:spcBef>
              <a:spcAft>
                <a:spcPts val="0"/>
              </a:spcAft>
              <a:buSzPts val="2100"/>
              <a:buNone/>
            </a:pPr>
            <a:r>
              <a:t/>
            </a:r>
            <a:endParaRPr sz="2400">
              <a:solidFill>
                <a:schemeClr val="dk1"/>
              </a:solidFill>
              <a:latin typeface="Arial"/>
              <a:ea typeface="Arial"/>
              <a:cs typeface="Arial"/>
              <a:sym typeface="Arial"/>
            </a:endParaRPr>
          </a:p>
          <a:p>
            <a:pPr indent="-361950" lvl="0" marL="457200" marR="0" rtl="0" algn="l">
              <a:lnSpc>
                <a:spcPct val="90000"/>
              </a:lnSpc>
              <a:spcBef>
                <a:spcPts val="800"/>
              </a:spcBef>
              <a:spcAft>
                <a:spcPts val="0"/>
              </a:spcAft>
              <a:buClr>
                <a:schemeClr val="dk1"/>
              </a:buClr>
              <a:buSzPts val="2100"/>
              <a:buFont typeface="Arial"/>
              <a:buChar char="•"/>
            </a:pPr>
            <a:r>
              <a:rPr lang="en-US" sz="2400">
                <a:solidFill>
                  <a:schemeClr val="dk1"/>
                </a:solidFill>
                <a:latin typeface="Arial"/>
                <a:ea typeface="Arial"/>
                <a:cs typeface="Arial"/>
                <a:sym typeface="Arial"/>
              </a:rPr>
              <a:t>Modeling Task</a:t>
            </a:r>
            <a:endParaRPr>
              <a:solidFill>
                <a:schemeClr val="dk1"/>
              </a:solidFill>
              <a:latin typeface="Arial"/>
              <a:ea typeface="Arial"/>
              <a:cs typeface="Arial"/>
              <a:sym typeface="Arial"/>
            </a:endParaRPr>
          </a:p>
          <a:p>
            <a:pPr indent="0" lvl="0" marL="95250" rtl="0" algn="l">
              <a:lnSpc>
                <a:spcPct val="90000"/>
              </a:lnSpc>
              <a:spcBef>
                <a:spcPts val="800"/>
              </a:spcBef>
              <a:spcAft>
                <a:spcPts val="0"/>
              </a:spcAft>
              <a:buSzPts val="2100"/>
              <a:buNone/>
            </a:pPr>
            <a:r>
              <a:t/>
            </a:r>
            <a:endParaRPr sz="2400">
              <a:solidFill>
                <a:schemeClr val="dk1"/>
              </a:solidFill>
              <a:latin typeface="Arial"/>
              <a:ea typeface="Arial"/>
              <a:cs typeface="Arial"/>
              <a:sym typeface="Arial"/>
            </a:endParaRPr>
          </a:p>
          <a:p>
            <a:pPr indent="-361950" lvl="0" marL="457200" marR="0" rtl="0" algn="l">
              <a:lnSpc>
                <a:spcPct val="90000"/>
              </a:lnSpc>
              <a:spcBef>
                <a:spcPts val="800"/>
              </a:spcBef>
              <a:spcAft>
                <a:spcPts val="0"/>
              </a:spcAft>
              <a:buClr>
                <a:schemeClr val="dk1"/>
              </a:buClr>
              <a:buSzPts val="2100"/>
              <a:buFont typeface="Arial"/>
              <a:buChar char="•"/>
            </a:pPr>
            <a:r>
              <a:rPr lang="en-US" sz="2400">
                <a:solidFill>
                  <a:schemeClr val="dk1"/>
                </a:solidFill>
                <a:latin typeface="Arial"/>
                <a:ea typeface="Arial"/>
                <a:cs typeface="Arial"/>
                <a:sym typeface="Arial"/>
              </a:rPr>
              <a:t>Create a math newsletter</a:t>
            </a:r>
            <a:endParaRPr/>
          </a:p>
          <a:p>
            <a:pPr indent="-228600" lvl="0" marL="457200" marR="0" rtl="0" algn="l">
              <a:lnSpc>
                <a:spcPct val="90000"/>
              </a:lnSpc>
              <a:spcBef>
                <a:spcPts val="800"/>
              </a:spcBef>
              <a:spcAft>
                <a:spcPts val="0"/>
              </a:spcAft>
              <a:buClr>
                <a:schemeClr val="dk1"/>
              </a:buClr>
              <a:buSzPts val="2100"/>
              <a:buFont typeface="Arial"/>
              <a:buNone/>
            </a:pPr>
            <a:r>
              <a:t/>
            </a:r>
            <a:endParaRPr sz="2400">
              <a:solidFill>
                <a:schemeClr val="dk1"/>
              </a:solidFill>
              <a:latin typeface="Arial"/>
              <a:ea typeface="Arial"/>
              <a:cs typeface="Arial"/>
              <a:sym typeface="Arial"/>
            </a:endParaRPr>
          </a:p>
          <a:p>
            <a:pPr indent="-361950" lvl="0" marL="457200" marR="0" rtl="0" algn="l">
              <a:lnSpc>
                <a:spcPct val="90000"/>
              </a:lnSpc>
              <a:spcBef>
                <a:spcPts val="800"/>
              </a:spcBef>
              <a:spcAft>
                <a:spcPts val="0"/>
              </a:spcAft>
              <a:buClr>
                <a:schemeClr val="dk1"/>
              </a:buClr>
              <a:buSzPts val="2100"/>
              <a:buFont typeface="Arial"/>
              <a:buChar char="•"/>
            </a:pPr>
            <a:r>
              <a:rPr lang="en-US" sz="2400">
                <a:solidFill>
                  <a:schemeClr val="dk1"/>
                </a:solidFill>
                <a:latin typeface="Arial"/>
                <a:ea typeface="Arial"/>
                <a:cs typeface="Arial"/>
                <a:sym typeface="Arial"/>
              </a:rPr>
              <a:t>Give a family survey</a:t>
            </a:r>
            <a:endParaRPr>
              <a:solidFill>
                <a:schemeClr val="dk1"/>
              </a:solidFill>
              <a:latin typeface="Arial"/>
              <a:ea typeface="Arial"/>
              <a:cs typeface="Arial"/>
              <a:sym typeface="Arial"/>
            </a:endParaRPr>
          </a:p>
          <a:p>
            <a:pPr indent="-228600" lvl="0" marL="457200" marR="0" rtl="0" algn="l">
              <a:lnSpc>
                <a:spcPct val="90000"/>
              </a:lnSpc>
              <a:spcBef>
                <a:spcPts val="800"/>
              </a:spcBef>
              <a:spcAft>
                <a:spcPts val="0"/>
              </a:spcAft>
              <a:buClr>
                <a:schemeClr val="dk1"/>
              </a:buClr>
              <a:buSzPts val="2100"/>
              <a:buFont typeface="Arial"/>
              <a:buNone/>
            </a:pPr>
            <a:r>
              <a:t/>
            </a:r>
            <a:endParaRPr sz="2400"/>
          </a:p>
        </p:txBody>
      </p:sp>
      <p:sp>
        <p:nvSpPr>
          <p:cNvPr id="955" name="Google Shape;955;p61"/>
          <p:cNvSpPr/>
          <p:nvPr/>
        </p:nvSpPr>
        <p:spPr>
          <a:xfrm>
            <a:off x="6346207" y="631895"/>
            <a:ext cx="518615" cy="492975"/>
          </a:xfrm>
          <a:prstGeom prst="star5">
            <a:avLst>
              <a:gd fmla="val 19098" name="adj"/>
              <a:gd fmla="val 105146" name="hf"/>
              <a:gd fmla="val 110557" name="vf"/>
            </a:avLst>
          </a:prstGeom>
          <a:solidFill>
            <a:srgbClr val="FFC00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56" name="Google Shape;956;p61"/>
          <p:cNvSpPr/>
          <p:nvPr/>
        </p:nvSpPr>
        <p:spPr>
          <a:xfrm>
            <a:off x="6355386" y="618249"/>
            <a:ext cx="518615" cy="492975"/>
          </a:xfrm>
          <a:prstGeom prst="star5">
            <a:avLst>
              <a:gd fmla="val 19098" name="adj"/>
              <a:gd fmla="val 105146" name="hf"/>
              <a:gd fmla="val 110557" name="vf"/>
            </a:avLst>
          </a:prstGeom>
          <a:solidFill>
            <a:srgbClr val="FFC00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57" name="Google Shape;957;p61"/>
          <p:cNvSpPr/>
          <p:nvPr/>
        </p:nvSpPr>
        <p:spPr>
          <a:xfrm>
            <a:off x="6332561" y="604603"/>
            <a:ext cx="518615" cy="492975"/>
          </a:xfrm>
          <a:prstGeom prst="star5">
            <a:avLst>
              <a:gd fmla="val 19098" name="adj"/>
              <a:gd fmla="val 105146" name="hf"/>
              <a:gd fmla="val 110557" name="vf"/>
            </a:avLst>
          </a:prstGeom>
          <a:solidFill>
            <a:srgbClr val="FFC00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58" name="Google Shape;958;p61"/>
          <p:cNvSpPr/>
          <p:nvPr/>
        </p:nvSpPr>
        <p:spPr>
          <a:xfrm>
            <a:off x="6332561" y="604603"/>
            <a:ext cx="518615" cy="492975"/>
          </a:xfrm>
          <a:prstGeom prst="star5">
            <a:avLst>
              <a:gd fmla="val 19098" name="adj"/>
              <a:gd fmla="val 105146" name="hf"/>
              <a:gd fmla="val 110557" name="vf"/>
            </a:avLst>
          </a:prstGeom>
          <a:solidFill>
            <a:srgbClr val="FFC00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59" name="Google Shape;959;p61"/>
          <p:cNvSpPr/>
          <p:nvPr/>
        </p:nvSpPr>
        <p:spPr>
          <a:xfrm>
            <a:off x="6332561" y="604603"/>
            <a:ext cx="518615" cy="492975"/>
          </a:xfrm>
          <a:prstGeom prst="star5">
            <a:avLst>
              <a:gd fmla="val 19098" name="adj"/>
              <a:gd fmla="val 105146" name="hf"/>
              <a:gd fmla="val 110557" name="vf"/>
            </a:avLst>
          </a:prstGeom>
          <a:solidFill>
            <a:srgbClr val="FFC00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60" name="Google Shape;960;p61"/>
          <p:cNvSpPr/>
          <p:nvPr/>
        </p:nvSpPr>
        <p:spPr>
          <a:xfrm>
            <a:off x="6332561" y="618249"/>
            <a:ext cx="518615" cy="492975"/>
          </a:xfrm>
          <a:prstGeom prst="star5">
            <a:avLst>
              <a:gd fmla="val 19098" name="adj"/>
              <a:gd fmla="val 105146" name="hf"/>
              <a:gd fmla="val 110557" name="vf"/>
            </a:avLst>
          </a:prstGeom>
          <a:solidFill>
            <a:srgbClr val="FFC00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61" name="Google Shape;961;p61"/>
          <p:cNvSpPr/>
          <p:nvPr/>
        </p:nvSpPr>
        <p:spPr>
          <a:xfrm>
            <a:off x="6359685" y="632880"/>
            <a:ext cx="518615" cy="492975"/>
          </a:xfrm>
          <a:prstGeom prst="star5">
            <a:avLst>
              <a:gd fmla="val 19098" name="adj"/>
              <a:gd fmla="val 105146" name="hf"/>
              <a:gd fmla="val 110557" name="vf"/>
            </a:avLst>
          </a:prstGeom>
          <a:solidFill>
            <a:srgbClr val="FFC00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62" name="Google Shape;962;p61"/>
          <p:cNvSpPr/>
          <p:nvPr/>
        </p:nvSpPr>
        <p:spPr>
          <a:xfrm>
            <a:off x="6368864" y="619234"/>
            <a:ext cx="518615" cy="492975"/>
          </a:xfrm>
          <a:prstGeom prst="star5">
            <a:avLst>
              <a:gd fmla="val 19098" name="adj"/>
              <a:gd fmla="val 105146" name="hf"/>
              <a:gd fmla="val 110557" name="vf"/>
            </a:avLst>
          </a:prstGeom>
          <a:solidFill>
            <a:srgbClr val="FFC00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63" name="Google Shape;963;p61"/>
          <p:cNvSpPr/>
          <p:nvPr/>
        </p:nvSpPr>
        <p:spPr>
          <a:xfrm>
            <a:off x="6346039" y="605588"/>
            <a:ext cx="518615" cy="492975"/>
          </a:xfrm>
          <a:prstGeom prst="star5">
            <a:avLst>
              <a:gd fmla="val 19098" name="adj"/>
              <a:gd fmla="val 105146" name="hf"/>
              <a:gd fmla="val 110557" name="vf"/>
            </a:avLst>
          </a:prstGeom>
          <a:solidFill>
            <a:srgbClr val="FFC00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64" name="Google Shape;964;p61"/>
          <p:cNvSpPr/>
          <p:nvPr/>
        </p:nvSpPr>
        <p:spPr>
          <a:xfrm>
            <a:off x="6346039" y="605588"/>
            <a:ext cx="518615" cy="492975"/>
          </a:xfrm>
          <a:prstGeom prst="star5">
            <a:avLst>
              <a:gd fmla="val 19098" name="adj"/>
              <a:gd fmla="val 105146" name="hf"/>
              <a:gd fmla="val 110557" name="vf"/>
            </a:avLst>
          </a:prstGeom>
          <a:solidFill>
            <a:srgbClr val="FFC00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65" name="Google Shape;965;p61"/>
          <p:cNvSpPr/>
          <p:nvPr/>
        </p:nvSpPr>
        <p:spPr>
          <a:xfrm>
            <a:off x="6346039" y="605588"/>
            <a:ext cx="518615" cy="492975"/>
          </a:xfrm>
          <a:prstGeom prst="star5">
            <a:avLst>
              <a:gd fmla="val 19098" name="adj"/>
              <a:gd fmla="val 105146" name="hf"/>
              <a:gd fmla="val 110557" name="vf"/>
            </a:avLst>
          </a:prstGeom>
          <a:solidFill>
            <a:srgbClr val="FFC00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66" name="Google Shape;966;p61"/>
          <p:cNvSpPr/>
          <p:nvPr/>
        </p:nvSpPr>
        <p:spPr>
          <a:xfrm>
            <a:off x="6346039" y="619234"/>
            <a:ext cx="518615" cy="492975"/>
          </a:xfrm>
          <a:prstGeom prst="star5">
            <a:avLst>
              <a:gd fmla="val 19098" name="adj"/>
              <a:gd fmla="val 105146" name="hf"/>
              <a:gd fmla="val 110557" name="vf"/>
            </a:avLst>
          </a:prstGeom>
          <a:solidFill>
            <a:srgbClr val="FFC00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67" name="Google Shape;967;p61"/>
          <p:cNvSpPr/>
          <p:nvPr/>
        </p:nvSpPr>
        <p:spPr>
          <a:xfrm>
            <a:off x="6350674" y="612636"/>
            <a:ext cx="518615" cy="492975"/>
          </a:xfrm>
          <a:prstGeom prst="star5">
            <a:avLst>
              <a:gd fmla="val 19098" name="adj"/>
              <a:gd fmla="val 105146" name="hf"/>
              <a:gd fmla="val 110557" name="vf"/>
            </a:avLst>
          </a:prstGeom>
          <a:solidFill>
            <a:srgbClr val="FFC00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68" name="Google Shape;968;p61"/>
          <p:cNvSpPr/>
          <p:nvPr/>
        </p:nvSpPr>
        <p:spPr>
          <a:xfrm>
            <a:off x="6359853" y="598990"/>
            <a:ext cx="518615" cy="492975"/>
          </a:xfrm>
          <a:prstGeom prst="star5">
            <a:avLst>
              <a:gd fmla="val 19098" name="adj"/>
              <a:gd fmla="val 105146" name="hf"/>
              <a:gd fmla="val 110557" name="vf"/>
            </a:avLst>
          </a:prstGeom>
          <a:solidFill>
            <a:srgbClr val="FFC00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69" name="Google Shape;969;p61"/>
          <p:cNvSpPr/>
          <p:nvPr/>
        </p:nvSpPr>
        <p:spPr>
          <a:xfrm>
            <a:off x="6337028" y="585344"/>
            <a:ext cx="518615" cy="492975"/>
          </a:xfrm>
          <a:prstGeom prst="star5">
            <a:avLst>
              <a:gd fmla="val 19098" name="adj"/>
              <a:gd fmla="val 105146" name="hf"/>
              <a:gd fmla="val 110557" name="vf"/>
            </a:avLst>
          </a:prstGeom>
          <a:solidFill>
            <a:srgbClr val="FFC00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70" name="Google Shape;970;p61"/>
          <p:cNvSpPr/>
          <p:nvPr/>
        </p:nvSpPr>
        <p:spPr>
          <a:xfrm>
            <a:off x="6337028" y="585344"/>
            <a:ext cx="518615" cy="492975"/>
          </a:xfrm>
          <a:prstGeom prst="star5">
            <a:avLst>
              <a:gd fmla="val 19098" name="adj"/>
              <a:gd fmla="val 105146" name="hf"/>
              <a:gd fmla="val 110557" name="vf"/>
            </a:avLst>
          </a:prstGeom>
          <a:solidFill>
            <a:srgbClr val="FFC00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71" name="Google Shape;971;p61"/>
          <p:cNvSpPr/>
          <p:nvPr/>
        </p:nvSpPr>
        <p:spPr>
          <a:xfrm>
            <a:off x="6337028" y="585344"/>
            <a:ext cx="518615" cy="492975"/>
          </a:xfrm>
          <a:prstGeom prst="star5">
            <a:avLst>
              <a:gd fmla="val 19098" name="adj"/>
              <a:gd fmla="val 105146" name="hf"/>
              <a:gd fmla="val 110557" name="vf"/>
            </a:avLst>
          </a:prstGeom>
          <a:solidFill>
            <a:srgbClr val="FFC00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72" name="Google Shape;972;p61"/>
          <p:cNvSpPr/>
          <p:nvPr/>
        </p:nvSpPr>
        <p:spPr>
          <a:xfrm>
            <a:off x="6337028" y="598990"/>
            <a:ext cx="518615" cy="492975"/>
          </a:xfrm>
          <a:prstGeom prst="star5">
            <a:avLst>
              <a:gd fmla="val 19098" name="adj"/>
              <a:gd fmla="val 105146" name="hf"/>
              <a:gd fmla="val 110557" name="vf"/>
            </a:avLst>
          </a:prstGeom>
          <a:solidFill>
            <a:srgbClr val="FFC00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73" name="Google Shape;973;p61"/>
          <p:cNvSpPr/>
          <p:nvPr/>
        </p:nvSpPr>
        <p:spPr>
          <a:xfrm>
            <a:off x="6362125" y="632880"/>
            <a:ext cx="518615" cy="492975"/>
          </a:xfrm>
          <a:prstGeom prst="star5">
            <a:avLst>
              <a:gd fmla="val 19098" name="adj"/>
              <a:gd fmla="val 105146" name="hf"/>
              <a:gd fmla="val 110557" name="vf"/>
            </a:avLst>
          </a:prstGeom>
          <a:solidFill>
            <a:srgbClr val="FFC00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74" name="Google Shape;974;p61"/>
          <p:cNvSpPr/>
          <p:nvPr/>
        </p:nvSpPr>
        <p:spPr>
          <a:xfrm>
            <a:off x="6371304" y="619234"/>
            <a:ext cx="518615" cy="492975"/>
          </a:xfrm>
          <a:prstGeom prst="star5">
            <a:avLst>
              <a:gd fmla="val 19098" name="adj"/>
              <a:gd fmla="val 105146" name="hf"/>
              <a:gd fmla="val 110557" name="vf"/>
            </a:avLst>
          </a:prstGeom>
          <a:solidFill>
            <a:srgbClr val="FFC00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75" name="Google Shape;975;p61"/>
          <p:cNvSpPr/>
          <p:nvPr/>
        </p:nvSpPr>
        <p:spPr>
          <a:xfrm>
            <a:off x="6348479" y="605588"/>
            <a:ext cx="518615" cy="492975"/>
          </a:xfrm>
          <a:prstGeom prst="star5">
            <a:avLst>
              <a:gd fmla="val 19098" name="adj"/>
              <a:gd fmla="val 105146" name="hf"/>
              <a:gd fmla="val 110557" name="vf"/>
            </a:avLst>
          </a:prstGeom>
          <a:solidFill>
            <a:srgbClr val="FFC00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76" name="Google Shape;976;p61"/>
          <p:cNvSpPr/>
          <p:nvPr/>
        </p:nvSpPr>
        <p:spPr>
          <a:xfrm>
            <a:off x="6348479" y="605588"/>
            <a:ext cx="518615" cy="492975"/>
          </a:xfrm>
          <a:prstGeom prst="star5">
            <a:avLst>
              <a:gd fmla="val 19098" name="adj"/>
              <a:gd fmla="val 105146" name="hf"/>
              <a:gd fmla="val 110557" name="vf"/>
            </a:avLst>
          </a:prstGeom>
          <a:solidFill>
            <a:srgbClr val="FFC00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77" name="Google Shape;977;p61"/>
          <p:cNvSpPr/>
          <p:nvPr/>
        </p:nvSpPr>
        <p:spPr>
          <a:xfrm>
            <a:off x="6350629" y="599038"/>
            <a:ext cx="518700" cy="492900"/>
          </a:xfrm>
          <a:prstGeom prst="star5">
            <a:avLst>
              <a:gd fmla="val 19098" name="adj"/>
              <a:gd fmla="val 105146" name="hf"/>
              <a:gd fmla="val 110557" name="vf"/>
            </a:avLst>
          </a:prstGeom>
          <a:solidFill>
            <a:srgbClr val="FFC00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78" name="Google Shape;978;p61"/>
          <p:cNvSpPr/>
          <p:nvPr/>
        </p:nvSpPr>
        <p:spPr>
          <a:xfrm>
            <a:off x="6332523" y="585400"/>
            <a:ext cx="518700" cy="492900"/>
          </a:xfrm>
          <a:prstGeom prst="star5">
            <a:avLst>
              <a:gd fmla="val 19098" name="adj"/>
              <a:gd fmla="val 105146" name="hf"/>
              <a:gd fmla="val 110557" name="vf"/>
            </a:avLst>
          </a:prstGeom>
          <a:solidFill>
            <a:srgbClr val="FFC000"/>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62"/>
          <p:cNvSpPr txBox="1"/>
          <p:nvPr>
            <p:ph type="title"/>
          </p:nvPr>
        </p:nvSpPr>
        <p:spPr>
          <a:xfrm>
            <a:off x="1304365" y="1085849"/>
            <a:ext cx="6181095" cy="174253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2"/>
              </a:buClr>
              <a:buSzPts val="2800"/>
              <a:buFont typeface="Calibri"/>
              <a:buNone/>
            </a:pPr>
            <a:r>
              <a:rPr lang="en-US" sz="2800">
                <a:solidFill>
                  <a:schemeClr val="dk2"/>
                </a:solidFill>
                <a:latin typeface="Calibri"/>
                <a:ea typeface="Calibri"/>
                <a:cs typeface="Calibri"/>
                <a:sym typeface="Calibri"/>
              </a:rPr>
              <a:t>Culturally responsive teachers have </a:t>
            </a:r>
            <a:r>
              <a:rPr b="1" lang="en-US" sz="2800" u="sng">
                <a:solidFill>
                  <a:schemeClr val="dk2"/>
                </a:solidFill>
                <a:latin typeface="Calibri"/>
                <a:ea typeface="Calibri"/>
                <a:cs typeface="Calibri"/>
                <a:sym typeface="Calibri"/>
              </a:rPr>
              <a:t>unequivocal faith </a:t>
            </a:r>
            <a:r>
              <a:rPr lang="en-US" sz="2800">
                <a:solidFill>
                  <a:schemeClr val="dk2"/>
                </a:solidFill>
                <a:latin typeface="Calibri"/>
                <a:ea typeface="Calibri"/>
                <a:cs typeface="Calibri"/>
                <a:sym typeface="Calibri"/>
              </a:rPr>
              <a:t>in the human dignity and intellectual capabilities of their students.</a:t>
            </a:r>
            <a:endParaRPr sz="2800">
              <a:solidFill>
                <a:schemeClr val="dk2"/>
              </a:solidFill>
            </a:endParaRPr>
          </a:p>
        </p:txBody>
      </p:sp>
      <p:sp>
        <p:nvSpPr>
          <p:cNvPr id="984" name="Google Shape;984;p62"/>
          <p:cNvSpPr txBox="1"/>
          <p:nvPr>
            <p:ph idx="1" type="body"/>
          </p:nvPr>
        </p:nvSpPr>
        <p:spPr>
          <a:xfrm>
            <a:off x="1447800" y="2828380"/>
            <a:ext cx="5459737" cy="256631"/>
          </a:xfrm>
          <a:prstGeom prst="rect">
            <a:avLst/>
          </a:prstGeom>
          <a:noFill/>
          <a:ln>
            <a:noFill/>
          </a:ln>
        </p:spPr>
        <p:txBody>
          <a:bodyPr anchorCtr="0" anchor="t" bIns="45700" lIns="91425" spcFirstLastPara="1" rIns="91425" wrap="square" tIns="45700">
            <a:normAutofit/>
          </a:bodyPr>
          <a:lstStyle/>
          <a:p>
            <a:pPr indent="0" lvl="0" marL="0" rtl="0" algn="r">
              <a:lnSpc>
                <a:spcPct val="80000"/>
              </a:lnSpc>
              <a:spcBef>
                <a:spcPts val="0"/>
              </a:spcBef>
              <a:spcAft>
                <a:spcPts val="0"/>
              </a:spcAft>
              <a:buSzPts val="1036"/>
              <a:buNone/>
            </a:pPr>
            <a:r>
              <a:rPr b="1" lang="en-US" sz="1295">
                <a:solidFill>
                  <a:schemeClr val="dk2"/>
                </a:solidFill>
              </a:rPr>
              <a:t>Geneva Gay (2000)</a:t>
            </a:r>
            <a:endParaRPr/>
          </a:p>
        </p:txBody>
      </p:sp>
      <p:sp>
        <p:nvSpPr>
          <p:cNvPr id="985" name="Google Shape;985;p62"/>
          <p:cNvSpPr txBox="1"/>
          <p:nvPr>
            <p:ph idx="2" type="body"/>
          </p:nvPr>
        </p:nvSpPr>
        <p:spPr>
          <a:xfrm>
            <a:off x="866216" y="3262993"/>
            <a:ext cx="6619244" cy="12573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2560"/>
              <a:buNone/>
            </a:pPr>
            <a:r>
              <a:rPr lang="en-US" sz="3200">
                <a:solidFill>
                  <a:schemeClr val="dk2"/>
                </a:solidFill>
              </a:rPr>
              <a:t>THANK YOU</a:t>
            </a:r>
            <a:endParaRPr/>
          </a:p>
        </p:txBody>
      </p:sp>
      <p:sp>
        <p:nvSpPr>
          <p:cNvPr id="986" name="Google Shape;986;p62"/>
          <p:cNvSpPr txBox="1"/>
          <p:nvPr/>
        </p:nvSpPr>
        <p:spPr>
          <a:xfrm>
            <a:off x="4513660" y="3653024"/>
            <a:ext cx="3899647"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764674"/>
                </a:solidFill>
                <a:latin typeface="Century Gothic"/>
                <a:ea typeface="Century Gothic"/>
                <a:cs typeface="Century Gothic"/>
                <a:sym typeface="Century Gothic"/>
              </a:rPr>
              <a:t>Julia Aguirre</a:t>
            </a:r>
            <a:endParaRPr/>
          </a:p>
          <a:p>
            <a:pPr indent="0" lvl="0" marL="0" marR="0" rtl="0" algn="l">
              <a:spcBef>
                <a:spcPts val="0"/>
              </a:spcBef>
              <a:spcAft>
                <a:spcPts val="0"/>
              </a:spcAft>
              <a:buNone/>
            </a:pPr>
            <a:r>
              <a:rPr lang="en-US" sz="1800">
                <a:solidFill>
                  <a:srgbClr val="764674"/>
                </a:solidFill>
                <a:latin typeface="Century Gothic"/>
                <a:ea typeface="Century Gothic"/>
                <a:cs typeface="Century Gothic"/>
                <a:sym typeface="Century Gothic"/>
              </a:rPr>
              <a:t>University of Washington Tacoma</a:t>
            </a:r>
            <a:endParaRPr/>
          </a:p>
          <a:p>
            <a:pPr indent="0" lvl="0" marL="0" marR="0" rtl="0" algn="l">
              <a:spcBef>
                <a:spcPts val="0"/>
              </a:spcBef>
              <a:spcAft>
                <a:spcPts val="0"/>
              </a:spcAft>
              <a:buNone/>
            </a:pPr>
            <a:r>
              <a:rPr lang="en-US" sz="1800" u="sng">
                <a:solidFill>
                  <a:schemeClr val="dk1"/>
                </a:solidFill>
                <a:latin typeface="Century Gothic"/>
                <a:ea typeface="Century Gothic"/>
                <a:cs typeface="Century Gothic"/>
                <a:sym typeface="Century Gothic"/>
                <a:hlinkClick r:id="rId3"/>
              </a:rPr>
              <a:t>jaguirre@uw.edu</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lang="en-US" sz="1800">
                <a:solidFill>
                  <a:srgbClr val="764674"/>
                </a:solidFill>
                <a:latin typeface="Century Gothic"/>
                <a:ea typeface="Century Gothic"/>
                <a:cs typeface="Century Gothic"/>
                <a:sym typeface="Century Gothic"/>
              </a:rPr>
              <a:t>Website: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7"/>
          <p:cNvSpPr txBox="1"/>
          <p:nvPr>
            <p:ph type="title"/>
          </p:nvPr>
        </p:nvSpPr>
        <p:spPr>
          <a:xfrm>
            <a:off x="291501" y="742575"/>
            <a:ext cx="8561700" cy="21396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dk1"/>
              </a:buClr>
              <a:buSzPts val="4500"/>
              <a:buFont typeface="Calibri"/>
              <a:buNone/>
            </a:pPr>
            <a:r>
              <a:rPr b="1" i="0" lang="en-US" sz="4500" u="none" cap="none" strike="noStrike">
                <a:solidFill>
                  <a:srgbClr val="002060"/>
                </a:solidFill>
                <a:latin typeface="Calibri"/>
                <a:ea typeface="Calibri"/>
                <a:cs typeface="Calibri"/>
                <a:sym typeface="Calibri"/>
              </a:rPr>
              <a:t>Mathematizing the World:</a:t>
            </a:r>
            <a:br>
              <a:rPr b="1" i="0" lang="en-US" sz="4500" u="none" cap="none" strike="noStrike">
                <a:solidFill>
                  <a:srgbClr val="002060"/>
                </a:solidFill>
                <a:latin typeface="Calibri"/>
                <a:ea typeface="Calibri"/>
                <a:cs typeface="Calibri"/>
                <a:sym typeface="Calibri"/>
              </a:rPr>
            </a:br>
            <a:r>
              <a:rPr b="1" i="0" lang="en-US" sz="4500" u="none" cap="none" strike="noStrike">
                <a:solidFill>
                  <a:srgbClr val="002060"/>
                </a:solidFill>
                <a:latin typeface="Calibri"/>
                <a:ea typeface="Calibri"/>
                <a:cs typeface="Calibri"/>
                <a:sym typeface="Calibri"/>
              </a:rPr>
              <a:t>Routines &amp; Tasks</a:t>
            </a:r>
            <a:endParaRPr b="1" i="0" sz="4500" u="none" cap="none" strike="noStrike">
              <a:solidFill>
                <a:srgbClr val="002060"/>
              </a:solidFill>
              <a:latin typeface="Calibri"/>
              <a:ea typeface="Calibri"/>
              <a:cs typeface="Calibri"/>
              <a:sym typeface="Calibri"/>
            </a:endParaRPr>
          </a:p>
        </p:txBody>
      </p:sp>
      <p:pic>
        <p:nvPicPr>
          <p:cNvPr id="418" name="Google Shape;418;p7"/>
          <p:cNvPicPr preferRelativeResize="0"/>
          <p:nvPr/>
        </p:nvPicPr>
        <p:blipFill rotWithShape="1">
          <a:blip r:embed="rId3">
            <a:alphaModFix amt="35000"/>
          </a:blip>
          <a:srcRect b="0" l="0" r="0" t="0"/>
          <a:stretch/>
        </p:blipFill>
        <p:spPr>
          <a:xfrm>
            <a:off x="1811025" y="53788"/>
            <a:ext cx="5080000" cy="508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8"/>
          <p:cNvPicPr preferRelativeResize="0"/>
          <p:nvPr/>
        </p:nvPicPr>
        <p:blipFill rotWithShape="1">
          <a:blip r:embed="rId3">
            <a:alphaModFix/>
          </a:blip>
          <a:srcRect b="0" l="0" r="0" t="0"/>
          <a:stretch/>
        </p:blipFill>
        <p:spPr>
          <a:xfrm>
            <a:off x="72450" y="247604"/>
            <a:ext cx="6628594" cy="4648294"/>
          </a:xfrm>
          <a:prstGeom prst="rect">
            <a:avLst/>
          </a:prstGeom>
          <a:noFill/>
          <a:ln>
            <a:noFill/>
          </a:ln>
        </p:spPr>
      </p:pic>
      <p:sp>
        <p:nvSpPr>
          <p:cNvPr id="425" name="Google Shape;425;p8"/>
          <p:cNvSpPr txBox="1"/>
          <p:nvPr/>
        </p:nvSpPr>
        <p:spPr>
          <a:xfrm>
            <a:off x="6833850" y="247613"/>
            <a:ext cx="2197350" cy="2241675"/>
          </a:xfrm>
          <a:prstGeom prst="rect">
            <a:avLst/>
          </a:prstGeom>
          <a:noFill/>
          <a:ln>
            <a:noFill/>
          </a:ln>
        </p:spPr>
        <p:txBody>
          <a:bodyPr anchorCtr="0" anchor="t" bIns="68550" lIns="68550" spcFirstLastPara="1" rIns="68550" wrap="square" tIns="68550">
            <a:no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What do you notice?</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What do you wonder?</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What questions can be answered with mathematics?</a:t>
            </a:r>
            <a:endParaRPr b="1" sz="1800">
              <a:solidFill>
                <a:schemeClr val="dk1"/>
              </a:solidFill>
              <a:latin typeface="Calibri"/>
              <a:ea typeface="Calibri"/>
              <a:cs typeface="Calibri"/>
              <a:sym typeface="Calibri"/>
            </a:endParaRPr>
          </a:p>
        </p:txBody>
      </p:sp>
      <p:sp>
        <p:nvSpPr>
          <p:cNvPr id="426" name="Google Shape;426;p8"/>
          <p:cNvSpPr txBox="1"/>
          <p:nvPr/>
        </p:nvSpPr>
        <p:spPr>
          <a:xfrm>
            <a:off x="72450" y="4895898"/>
            <a:ext cx="767947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entury Gothic"/>
                <a:ea typeface="Century Gothic"/>
                <a:cs typeface="Century Gothic"/>
                <a:sym typeface="Century Gothic"/>
              </a:rPr>
              <a:t>https://www.npr.org/2016/03/16/470512927/before-flint-lead-contaminated-water-plagued-schools-across-u-s</a:t>
            </a:r>
            <a:endParaRPr/>
          </a:p>
          <a:p>
            <a:pPr indent="0" lvl="0" marL="0" marR="0" rtl="0" algn="l">
              <a:spcBef>
                <a:spcPts val="0"/>
              </a:spcBef>
              <a:spcAft>
                <a:spcPts val="0"/>
              </a:spcAft>
              <a:buNone/>
            </a:pPr>
            <a:r>
              <a:t/>
            </a:r>
            <a:endParaRPr sz="1000">
              <a:solidFill>
                <a:schemeClr val="dk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9"/>
          <p:cNvPicPr preferRelativeResize="0"/>
          <p:nvPr/>
        </p:nvPicPr>
        <p:blipFill rotWithShape="1">
          <a:blip r:embed="rId3">
            <a:alphaModFix/>
          </a:blip>
          <a:srcRect b="0" l="0" r="0" t="0"/>
          <a:stretch/>
        </p:blipFill>
        <p:spPr>
          <a:xfrm>
            <a:off x="682388" y="0"/>
            <a:ext cx="7410734" cy="5143500"/>
          </a:xfrm>
          <a:prstGeom prst="rect">
            <a:avLst/>
          </a:prstGeom>
          <a:noFill/>
          <a:ln>
            <a:noFill/>
          </a:ln>
        </p:spPr>
      </p:pic>
      <p:sp>
        <p:nvSpPr>
          <p:cNvPr id="432" name="Google Shape;432;p9"/>
          <p:cNvSpPr txBox="1"/>
          <p:nvPr/>
        </p:nvSpPr>
        <p:spPr>
          <a:xfrm>
            <a:off x="4134835" y="140125"/>
            <a:ext cx="3884400" cy="13146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2900"/>
              <a:buFont typeface="Calibri"/>
              <a:buNone/>
            </a:pPr>
            <a:r>
              <a:rPr lang="en-US" sz="2900" cap="none">
                <a:solidFill>
                  <a:schemeClr val="dk1"/>
                </a:solidFill>
                <a:latin typeface="Calibri"/>
                <a:ea typeface="Calibri"/>
                <a:cs typeface="Calibri"/>
                <a:sym typeface="Calibri"/>
              </a:rPr>
              <a:t>What do you notice?  What do you wonder?</a:t>
            </a:r>
            <a:endParaRPr sz="2900" cap="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0x01010059DC5CE3ADD51843B3EC604B795F7424</vt:lpwstr>
  </property>
</Properties>
</file>